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325" r:id="rId3"/>
    <p:sldId id="321" r:id="rId4"/>
    <p:sldId id="294" r:id="rId5"/>
    <p:sldId id="317" r:id="rId6"/>
    <p:sldId id="327" r:id="rId7"/>
    <p:sldId id="295" r:id="rId8"/>
    <p:sldId id="320" r:id="rId9"/>
    <p:sldId id="304" r:id="rId10"/>
    <p:sldId id="296" r:id="rId11"/>
    <p:sldId id="284" r:id="rId12"/>
    <p:sldId id="326" r:id="rId13"/>
  </p:sldIdLst>
  <p:sldSz cx="12192000" cy="6858000"/>
  <p:notesSz cx="6799263" cy="99298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2DFF0A-F734-D125-4142-1E814594EC91}" name="Drappier Mélanie" initials="MD" userId="S::mdrappier@cinematheque.fr::aca84376-c094-4c2f-8bd8-7341990c838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DFAF5"/>
    <a:srgbClr val="FAF0E3"/>
    <a:srgbClr val="F4EDDE"/>
    <a:srgbClr val="ECE2C6"/>
    <a:srgbClr val="F3E9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48821E-5817-426B-806E-728EF75B0042}" v="6" dt="2026-05-07T14:42:50.791"/>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13" autoAdjust="0"/>
    <p:restoredTop sz="94660"/>
  </p:normalViewPr>
  <p:slideViewPr>
    <p:cSldViewPr snapToGrid="0">
      <p:cViewPr varScale="1">
        <p:scale>
          <a:sx n="59" d="100"/>
          <a:sy n="59" d="100"/>
        </p:scale>
        <p:origin x="59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appier Mélanie" userId="aca84376-c094-4c2f-8bd8-7341990c8385" providerId="ADAL" clId="{7D67B766-0971-42E1-97CC-BE110847743E}"/>
    <pc:docChg chg="undo custSel addSld delSld modSld">
      <pc:chgData name="Drappier Mélanie" userId="aca84376-c094-4c2f-8bd8-7341990c8385" providerId="ADAL" clId="{7D67B766-0971-42E1-97CC-BE110847743E}" dt="2026-05-07T14:45:38.282" v="369" actId="2696"/>
      <pc:docMkLst>
        <pc:docMk/>
      </pc:docMkLst>
      <pc:sldChg chg="modSp mod">
        <pc:chgData name="Drappier Mélanie" userId="aca84376-c094-4c2f-8bd8-7341990c8385" providerId="ADAL" clId="{7D67B766-0971-42E1-97CC-BE110847743E}" dt="2026-05-07T14:34:29.643" v="24" actId="13926"/>
        <pc:sldMkLst>
          <pc:docMk/>
          <pc:sldMk cId="4272087372" sldId="294"/>
        </pc:sldMkLst>
        <pc:spChg chg="mod">
          <ac:chgData name="Drappier Mélanie" userId="aca84376-c094-4c2f-8bd8-7341990c8385" providerId="ADAL" clId="{7D67B766-0971-42E1-97CC-BE110847743E}" dt="2026-05-07T14:34:21.474" v="23" actId="13926"/>
          <ac:spMkLst>
            <pc:docMk/>
            <pc:sldMk cId="4272087372" sldId="294"/>
            <ac:spMk id="3" creationId="{9DC504A5-508C-4139-4302-D1DF1FC7636C}"/>
          </ac:spMkLst>
        </pc:spChg>
        <pc:spChg chg="mod">
          <ac:chgData name="Drappier Mélanie" userId="aca84376-c094-4c2f-8bd8-7341990c8385" providerId="ADAL" clId="{7D67B766-0971-42E1-97CC-BE110847743E}" dt="2026-05-07T14:34:29.643" v="24" actId="13926"/>
          <ac:spMkLst>
            <pc:docMk/>
            <pc:sldMk cId="4272087372" sldId="294"/>
            <ac:spMk id="8" creationId="{CB2EF9DB-169A-368B-F5EE-886521ECB7A4}"/>
          </ac:spMkLst>
        </pc:spChg>
      </pc:sldChg>
      <pc:sldChg chg="delSp modSp mod modCm">
        <pc:chgData name="Drappier Mélanie" userId="aca84376-c094-4c2f-8bd8-7341990c8385" providerId="ADAL" clId="{7D67B766-0971-42E1-97CC-BE110847743E}" dt="2026-05-07T14:42:15.738" v="235" actId="20577"/>
        <pc:sldMkLst>
          <pc:docMk/>
          <pc:sldMk cId="3385829936" sldId="295"/>
        </pc:sldMkLst>
        <pc:spChg chg="mod">
          <ac:chgData name="Drappier Mélanie" userId="aca84376-c094-4c2f-8bd8-7341990c8385" providerId="ADAL" clId="{7D67B766-0971-42E1-97CC-BE110847743E}" dt="2026-05-07T14:37:20.356" v="51" actId="6549"/>
          <ac:spMkLst>
            <pc:docMk/>
            <pc:sldMk cId="3385829936" sldId="295"/>
            <ac:spMk id="2" creationId="{74CA8E1F-A5A0-5CC9-7E08-B10CCAC7DB07}"/>
          </ac:spMkLst>
        </pc:spChg>
        <pc:spChg chg="mod">
          <ac:chgData name="Drappier Mélanie" userId="aca84376-c094-4c2f-8bd8-7341990c8385" providerId="ADAL" clId="{7D67B766-0971-42E1-97CC-BE110847743E}" dt="2026-05-07T14:42:15.738" v="235" actId="20577"/>
          <ac:spMkLst>
            <pc:docMk/>
            <pc:sldMk cId="3385829936" sldId="295"/>
            <ac:spMk id="3" creationId="{11E2650B-5C20-4FEA-D8A0-A287704121B5}"/>
          </ac:spMkLst>
        </pc:spChg>
        <pc:picChg chg="del">
          <ac:chgData name="Drappier Mélanie" userId="aca84376-c094-4c2f-8bd8-7341990c8385" providerId="ADAL" clId="{7D67B766-0971-42E1-97CC-BE110847743E}" dt="2026-05-07T14:36:44.444" v="39" actId="478"/>
          <ac:picMkLst>
            <pc:docMk/>
            <pc:sldMk cId="3385829936" sldId="295"/>
            <ac:picMk id="9" creationId="{BD8F2BB5-3129-E922-EA16-38FAEEFD55F7}"/>
          </ac:picMkLst>
        </pc:picChg>
        <pc:picChg chg="mod">
          <ac:chgData name="Drappier Mélanie" userId="aca84376-c094-4c2f-8bd8-7341990c8385" providerId="ADAL" clId="{7D67B766-0971-42E1-97CC-BE110847743E}" dt="2026-05-07T14:36:50.178" v="40" actId="1076"/>
          <ac:picMkLst>
            <pc:docMk/>
            <pc:sldMk cId="3385829936" sldId="295"/>
            <ac:picMk id="15" creationId="{70CF7EEE-6BB2-2A62-7519-B4A0BC7E627D}"/>
          </ac:picMkLst>
        </pc:picChg>
        <pc:extLst>
          <p:ext xmlns:p="http://schemas.openxmlformats.org/presentationml/2006/main" uri="{D6D511B9-2390-475A-947B-AFAB55BFBCF1}">
            <pc226:cmChg xmlns:pc226="http://schemas.microsoft.com/office/powerpoint/2022/06/main/command" chg="mod">
              <pc226:chgData name="Drappier Mélanie" userId="aca84376-c094-4c2f-8bd8-7341990c8385" providerId="ADAL" clId="{7D67B766-0971-42E1-97CC-BE110847743E}" dt="2026-05-07T14:42:15.738" v="235" actId="20577"/>
              <pc2:cmMkLst xmlns:pc2="http://schemas.microsoft.com/office/powerpoint/2019/9/main/command">
                <pc:docMk/>
                <pc:sldMk cId="3385829936" sldId="295"/>
                <pc2:cmMk id="{4ED7EB8F-549B-418E-A438-3A5BA1026293}"/>
              </pc2:cmMkLst>
            </pc226:cmChg>
            <pc226:cmChg xmlns:pc226="http://schemas.microsoft.com/office/powerpoint/2022/06/main/command" chg="mod">
              <pc226:chgData name="Drappier Mélanie" userId="aca84376-c094-4c2f-8bd8-7341990c8385" providerId="ADAL" clId="{7D67B766-0971-42E1-97CC-BE110847743E}" dt="2026-05-07T14:42:15.738" v="235" actId="20577"/>
              <pc2:cmMkLst xmlns:pc2="http://schemas.microsoft.com/office/powerpoint/2019/9/main/command">
                <pc:docMk/>
                <pc:sldMk cId="3385829936" sldId="295"/>
                <pc2:cmMk id="{AA3C53D7-A4C6-4714-B216-B8C05EE5898F}"/>
              </pc2:cmMkLst>
            </pc226:cmChg>
          </p:ext>
        </pc:extLst>
      </pc:sldChg>
      <pc:sldChg chg="delSp modSp add del mod modCm">
        <pc:chgData name="Drappier Mélanie" userId="aca84376-c094-4c2f-8bd8-7341990c8385" providerId="ADAL" clId="{7D67B766-0971-42E1-97CC-BE110847743E}" dt="2026-05-07T14:45:28.377" v="367" actId="2696"/>
        <pc:sldMkLst>
          <pc:docMk/>
          <pc:sldMk cId="1846987332" sldId="296"/>
        </pc:sldMkLst>
        <pc:spChg chg="mod">
          <ac:chgData name="Drappier Mélanie" userId="aca84376-c094-4c2f-8bd8-7341990c8385" providerId="ADAL" clId="{7D67B766-0971-42E1-97CC-BE110847743E}" dt="2026-05-07T14:44:50.684" v="360" actId="6549"/>
          <ac:spMkLst>
            <pc:docMk/>
            <pc:sldMk cId="1846987332" sldId="296"/>
            <ac:spMk id="3" creationId="{A3A349DD-508D-43E1-EE50-E1C7A88C2B2D}"/>
          </ac:spMkLst>
        </pc:spChg>
        <pc:spChg chg="mod">
          <ac:chgData name="Drappier Mélanie" userId="aca84376-c094-4c2f-8bd8-7341990c8385" providerId="ADAL" clId="{7D67B766-0971-42E1-97CC-BE110847743E}" dt="2026-05-07T14:45:07.158" v="363" actId="27636"/>
          <ac:spMkLst>
            <pc:docMk/>
            <pc:sldMk cId="1846987332" sldId="296"/>
            <ac:spMk id="7" creationId="{99D57482-959A-1675-1D22-2FFD5C139515}"/>
          </ac:spMkLst>
        </pc:spChg>
        <pc:spChg chg="del">
          <ac:chgData name="Drappier Mélanie" userId="aca84376-c094-4c2f-8bd8-7341990c8385" providerId="ADAL" clId="{7D67B766-0971-42E1-97CC-BE110847743E}" dt="2026-05-07T14:45:01.090" v="361" actId="478"/>
          <ac:spMkLst>
            <pc:docMk/>
            <pc:sldMk cId="1846987332" sldId="296"/>
            <ac:spMk id="17" creationId="{C107E939-D8A3-9C08-A4A7-8D3248462E7F}"/>
          </ac:spMkLst>
        </pc:spChg>
        <pc:extLst>
          <p:ext xmlns:p="http://schemas.openxmlformats.org/presentationml/2006/main" uri="{D6D511B9-2390-475A-947B-AFAB55BFBCF1}">
            <pc226:cmChg xmlns:pc226="http://schemas.microsoft.com/office/powerpoint/2022/06/main/command" chg="mod">
              <pc226:chgData name="Drappier Mélanie" userId="aca84376-c094-4c2f-8bd8-7341990c8385" providerId="ADAL" clId="{7D67B766-0971-42E1-97CC-BE110847743E}" dt="2026-05-07T14:44:50.684" v="360" actId="6549"/>
              <pc2:cmMkLst xmlns:pc2="http://schemas.microsoft.com/office/powerpoint/2019/9/main/command">
                <pc:docMk/>
                <pc:sldMk cId="1846987332" sldId="296"/>
                <pc2:cmMk id="{CD0FD30A-AD11-4082-BFA9-42C2CC3A9055}"/>
              </pc2:cmMkLst>
            </pc226:cmChg>
            <pc226:cmChg xmlns:pc226="http://schemas.microsoft.com/office/powerpoint/2022/06/main/command" chg="mod">
              <pc226:chgData name="Drappier Mélanie" userId="aca84376-c094-4c2f-8bd8-7341990c8385" providerId="ADAL" clId="{7D67B766-0971-42E1-97CC-BE110847743E}" dt="2026-05-07T14:44:50.684" v="360" actId="6549"/>
              <pc2:cmMkLst xmlns:pc2="http://schemas.microsoft.com/office/powerpoint/2019/9/main/command">
                <pc:docMk/>
                <pc:sldMk cId="1846987332" sldId="296"/>
                <pc2:cmMk id="{ADFA67F6-3D95-4307-9381-4F88D5133B93}"/>
              </pc2:cmMkLst>
            </pc226:cmChg>
          </p:ext>
        </pc:extLst>
      </pc:sldChg>
      <pc:sldChg chg="del">
        <pc:chgData name="Drappier Mélanie" userId="aca84376-c094-4c2f-8bd8-7341990c8385" providerId="ADAL" clId="{7D67B766-0971-42E1-97CC-BE110847743E}" dt="2026-05-07T14:45:38.282" v="369" actId="2696"/>
        <pc:sldMkLst>
          <pc:docMk/>
          <pc:sldMk cId="3624712336" sldId="312"/>
        </pc:sldMkLst>
      </pc:sldChg>
      <pc:sldChg chg="del">
        <pc:chgData name="Drappier Mélanie" userId="aca84376-c094-4c2f-8bd8-7341990c8385" providerId="ADAL" clId="{7D67B766-0971-42E1-97CC-BE110847743E}" dt="2026-05-07T14:45:38.282" v="369" actId="2696"/>
        <pc:sldMkLst>
          <pc:docMk/>
          <pc:sldMk cId="883876897" sldId="315"/>
        </pc:sldMkLst>
      </pc:sldChg>
      <pc:sldChg chg="addSp delSp modSp mod">
        <pc:chgData name="Drappier Mélanie" userId="aca84376-c094-4c2f-8bd8-7341990c8385" providerId="ADAL" clId="{7D67B766-0971-42E1-97CC-BE110847743E}" dt="2026-05-07T14:44:07.620" v="357" actId="27636"/>
        <pc:sldMkLst>
          <pc:docMk/>
          <pc:sldMk cId="2794442190" sldId="320"/>
        </pc:sldMkLst>
        <pc:spChg chg="mod">
          <ac:chgData name="Drappier Mélanie" userId="aca84376-c094-4c2f-8bd8-7341990c8385" providerId="ADAL" clId="{7D67B766-0971-42E1-97CC-BE110847743E}" dt="2026-05-07T14:43:54.421" v="353" actId="6549"/>
          <ac:spMkLst>
            <pc:docMk/>
            <pc:sldMk cId="2794442190" sldId="320"/>
            <ac:spMk id="2" creationId="{F0637032-670C-4983-B9E1-79F751C25423}"/>
          </ac:spMkLst>
        </pc:spChg>
        <pc:spChg chg="del">
          <ac:chgData name="Drappier Mélanie" userId="aca84376-c094-4c2f-8bd8-7341990c8385" providerId="ADAL" clId="{7D67B766-0971-42E1-97CC-BE110847743E}" dt="2026-05-07T14:43:43.266" v="350" actId="478"/>
          <ac:spMkLst>
            <pc:docMk/>
            <pc:sldMk cId="2794442190" sldId="320"/>
            <ac:spMk id="3" creationId="{E1C11E95-06D8-84AC-8A55-8056DD492AFB}"/>
          </ac:spMkLst>
        </pc:spChg>
        <pc:spChg chg="mod">
          <ac:chgData name="Drappier Mélanie" userId="aca84376-c094-4c2f-8bd8-7341990c8385" providerId="ADAL" clId="{7D67B766-0971-42E1-97CC-BE110847743E}" dt="2026-05-07T14:44:07.620" v="357" actId="27636"/>
          <ac:spMkLst>
            <pc:docMk/>
            <pc:sldMk cId="2794442190" sldId="320"/>
            <ac:spMk id="8" creationId="{08C087A4-DBF4-3197-AAFE-4942AA5DF9E6}"/>
          </ac:spMkLst>
        </pc:spChg>
        <pc:spChg chg="add del mod">
          <ac:chgData name="Drappier Mélanie" userId="aca84376-c094-4c2f-8bd8-7341990c8385" providerId="ADAL" clId="{7D67B766-0971-42E1-97CC-BE110847743E}" dt="2026-05-07T14:44:04.778" v="355" actId="478"/>
          <ac:spMkLst>
            <pc:docMk/>
            <pc:sldMk cId="2794442190" sldId="320"/>
            <ac:spMk id="12" creationId="{194183EB-17AB-CA41-B7EA-69200CCCFFA5}"/>
          </ac:spMkLst>
        </pc:spChg>
      </pc:sldChg>
      <pc:sldChg chg="addSp modSp mod">
        <pc:chgData name="Drappier Mélanie" userId="aca84376-c094-4c2f-8bd8-7341990c8385" providerId="ADAL" clId="{7D67B766-0971-42E1-97CC-BE110847743E}" dt="2026-05-07T14:33:53.214" v="16" actId="1076"/>
        <pc:sldMkLst>
          <pc:docMk/>
          <pc:sldMk cId="1082638349" sldId="321"/>
        </pc:sldMkLst>
        <pc:spChg chg="add mod">
          <ac:chgData name="Drappier Mélanie" userId="aca84376-c094-4c2f-8bd8-7341990c8385" providerId="ADAL" clId="{7D67B766-0971-42E1-97CC-BE110847743E}" dt="2026-05-07T14:33:53.214" v="16" actId="1076"/>
          <ac:spMkLst>
            <pc:docMk/>
            <pc:sldMk cId="1082638349" sldId="321"/>
            <ac:spMk id="4" creationId="{ED7098C1-8286-E7E5-C1B3-2997B5C1A84C}"/>
          </ac:spMkLst>
        </pc:spChg>
      </pc:sldChg>
      <pc:sldChg chg="del">
        <pc:chgData name="Drappier Mélanie" userId="aca84376-c094-4c2f-8bd8-7341990c8385" providerId="ADAL" clId="{7D67B766-0971-42E1-97CC-BE110847743E}" dt="2026-05-07T14:32:59.115" v="0" actId="2696"/>
        <pc:sldMkLst>
          <pc:docMk/>
          <pc:sldMk cId="1641474381" sldId="322"/>
        </pc:sldMkLst>
      </pc:sldChg>
      <pc:sldChg chg="add del">
        <pc:chgData name="Drappier Mélanie" userId="aca84376-c094-4c2f-8bd8-7341990c8385" providerId="ADAL" clId="{7D67B766-0971-42E1-97CC-BE110847743E}" dt="2026-05-07T14:45:34.090" v="368" actId="2696"/>
        <pc:sldMkLst>
          <pc:docMk/>
          <pc:sldMk cId="385889560" sldId="323"/>
        </pc:sldMkLst>
      </pc:sldChg>
      <pc:sldChg chg="del">
        <pc:chgData name="Drappier Mélanie" userId="aca84376-c094-4c2f-8bd8-7341990c8385" providerId="ADAL" clId="{7D67B766-0971-42E1-97CC-BE110847743E}" dt="2026-05-07T14:45:34.090" v="368" actId="2696"/>
        <pc:sldMkLst>
          <pc:docMk/>
          <pc:sldMk cId="3860273863" sldId="324"/>
        </pc:sldMkLst>
      </pc:sldChg>
      <pc:sldChg chg="addSp modSp mod">
        <pc:chgData name="Drappier Mélanie" userId="aca84376-c094-4c2f-8bd8-7341990c8385" providerId="ADAL" clId="{7D67B766-0971-42E1-97CC-BE110847743E}" dt="2026-05-07T14:34:10.626" v="22" actId="1076"/>
        <pc:sldMkLst>
          <pc:docMk/>
          <pc:sldMk cId="3982069937" sldId="325"/>
        </pc:sldMkLst>
        <pc:spChg chg="add mod">
          <ac:chgData name="Drappier Mélanie" userId="aca84376-c094-4c2f-8bd8-7341990c8385" providerId="ADAL" clId="{7D67B766-0971-42E1-97CC-BE110847743E}" dt="2026-05-07T14:34:10.626" v="22" actId="1076"/>
          <ac:spMkLst>
            <pc:docMk/>
            <pc:sldMk cId="3982069937" sldId="325"/>
            <ac:spMk id="13" creationId="{4AECEB8B-C6F7-2280-FB0B-C040F3F0568D}"/>
          </ac:spMkLst>
        </pc:spChg>
        <pc:spChg chg="add mod">
          <ac:chgData name="Drappier Mélanie" userId="aca84376-c094-4c2f-8bd8-7341990c8385" providerId="ADAL" clId="{7D67B766-0971-42E1-97CC-BE110847743E}" dt="2026-05-07T14:34:03.067" v="20" actId="1076"/>
          <ac:spMkLst>
            <pc:docMk/>
            <pc:sldMk cId="3982069937" sldId="325"/>
            <ac:spMk id="14" creationId="{34B5A947-5A89-E85A-0880-0323E62F5B16}"/>
          </ac:spMkLst>
        </pc:spChg>
        <pc:picChg chg="mod">
          <ac:chgData name="Drappier Mélanie" userId="aca84376-c094-4c2f-8bd8-7341990c8385" providerId="ADAL" clId="{7D67B766-0971-42E1-97CC-BE110847743E}" dt="2026-05-07T14:34:06.010" v="21" actId="1076"/>
          <ac:picMkLst>
            <pc:docMk/>
            <pc:sldMk cId="3982069937" sldId="325"/>
            <ac:picMk id="10" creationId="{DEC56161-1936-A887-CB29-CA6B8E2B675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6F051F53-C4BA-47F3-B8A1-C072C38C2786}" type="datetimeFigureOut">
              <a:rPr lang="fr-FR" smtClean="0"/>
              <a:t>18/05/2026</a:t>
            </a:fld>
            <a:endParaRPr lang="fr-FR"/>
          </a:p>
        </p:txBody>
      </p:sp>
      <p:sp>
        <p:nvSpPr>
          <p:cNvPr id="4" name="Espace réservé de l'image des diapositives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823FC3E1-60CB-4AD1-A482-4E33B6F51B09}" type="slidenum">
              <a:rPr lang="fr-FR" smtClean="0"/>
              <a:t>‹N°›</a:t>
            </a:fld>
            <a:endParaRPr lang="fr-FR"/>
          </a:p>
        </p:txBody>
      </p:sp>
    </p:spTree>
    <p:extLst>
      <p:ext uri="{BB962C8B-B14F-4D97-AF65-F5344CB8AC3E}">
        <p14:creationId xmlns:p14="http://schemas.microsoft.com/office/powerpoint/2010/main" val="2917259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1838CA-67C5-747A-A97A-62BF27CA9D7E}"/>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5D42FC25-B966-0968-CD39-16AC7DDCD1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C4F84284-3674-9D3B-1967-55BFD82651AE}"/>
              </a:ext>
            </a:extLst>
          </p:cNvPr>
          <p:cNvSpPr>
            <a:spLocks noGrp="1"/>
          </p:cNvSpPr>
          <p:nvPr>
            <p:ph type="dt" sz="half" idx="10"/>
          </p:nvPr>
        </p:nvSpPr>
        <p:spPr/>
        <p:txBody>
          <a:bodyPr/>
          <a:lstStyle/>
          <a:p>
            <a:fld id="{BFDDAE49-B873-4299-9B7E-2CF5A139592C}" type="datetime1">
              <a:rPr lang="fr-FR" smtClean="0"/>
              <a:t>18/05/2026</a:t>
            </a:fld>
            <a:endParaRPr lang="fr-FR"/>
          </a:p>
        </p:txBody>
      </p:sp>
      <p:sp>
        <p:nvSpPr>
          <p:cNvPr id="5" name="Espace réservé du pied de page 4">
            <a:extLst>
              <a:ext uri="{FF2B5EF4-FFF2-40B4-BE49-F238E27FC236}">
                <a16:creationId xmlns:a16="http://schemas.microsoft.com/office/drawing/2014/main" id="{B12FC8E4-6806-CD07-4776-E9C5D958B383}"/>
              </a:ext>
            </a:extLst>
          </p:cNvPr>
          <p:cNvSpPr>
            <a:spLocks noGrp="1"/>
          </p:cNvSpPr>
          <p:nvPr>
            <p:ph type="ftr" sz="quarter" idx="11"/>
          </p:nvPr>
        </p:nvSpPr>
        <p:spPr/>
        <p:txBody>
          <a:body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24B85555-D77E-F6D6-E751-5597DD64B855}"/>
              </a:ext>
            </a:extLst>
          </p:cNvPr>
          <p:cNvSpPr>
            <a:spLocks noGrp="1"/>
          </p:cNvSpPr>
          <p:nvPr>
            <p:ph type="sldNum" sz="quarter" idx="12"/>
          </p:nvPr>
        </p:nvSpPr>
        <p:spPr/>
        <p:txBody>
          <a:bodyPr/>
          <a:lstStyle/>
          <a:p>
            <a:fld id="{81AA7B50-1E21-4273-AD01-C77631DA1CDB}" type="slidenum">
              <a:rPr lang="fr-FR" smtClean="0"/>
              <a:t>‹N°›</a:t>
            </a:fld>
            <a:endParaRPr lang="fr-FR"/>
          </a:p>
        </p:txBody>
      </p:sp>
    </p:spTree>
    <p:extLst>
      <p:ext uri="{BB962C8B-B14F-4D97-AF65-F5344CB8AC3E}">
        <p14:creationId xmlns:p14="http://schemas.microsoft.com/office/powerpoint/2010/main" val="3062130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C0E6AC-785C-B5C8-CC4C-BE9D7F15638C}"/>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583F307C-6763-75C4-8C1A-AE0AEE723705}"/>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F6EDC62-F754-6D05-43C2-724ECD860210}"/>
              </a:ext>
            </a:extLst>
          </p:cNvPr>
          <p:cNvSpPr>
            <a:spLocks noGrp="1"/>
          </p:cNvSpPr>
          <p:nvPr>
            <p:ph type="dt" sz="half" idx="10"/>
          </p:nvPr>
        </p:nvSpPr>
        <p:spPr/>
        <p:txBody>
          <a:bodyPr/>
          <a:lstStyle/>
          <a:p>
            <a:fld id="{061DEAF4-4695-4920-84E8-C06D6029204B}" type="datetime1">
              <a:rPr lang="fr-FR" smtClean="0"/>
              <a:t>18/05/2026</a:t>
            </a:fld>
            <a:endParaRPr lang="fr-FR"/>
          </a:p>
        </p:txBody>
      </p:sp>
      <p:sp>
        <p:nvSpPr>
          <p:cNvPr id="5" name="Espace réservé du pied de page 4">
            <a:extLst>
              <a:ext uri="{FF2B5EF4-FFF2-40B4-BE49-F238E27FC236}">
                <a16:creationId xmlns:a16="http://schemas.microsoft.com/office/drawing/2014/main" id="{FDA5F77C-C3F3-1B21-3DB1-6836B0114867}"/>
              </a:ext>
            </a:extLst>
          </p:cNvPr>
          <p:cNvSpPr>
            <a:spLocks noGrp="1"/>
          </p:cNvSpPr>
          <p:nvPr>
            <p:ph type="ftr" sz="quarter" idx="11"/>
          </p:nvPr>
        </p:nvSpPr>
        <p:spPr/>
        <p:txBody>
          <a:body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C7E74FF2-5B2A-8E98-0D4C-DA6BA463C530}"/>
              </a:ext>
            </a:extLst>
          </p:cNvPr>
          <p:cNvSpPr>
            <a:spLocks noGrp="1"/>
          </p:cNvSpPr>
          <p:nvPr>
            <p:ph type="sldNum" sz="quarter" idx="12"/>
          </p:nvPr>
        </p:nvSpPr>
        <p:spPr/>
        <p:txBody>
          <a:bodyPr/>
          <a:lstStyle/>
          <a:p>
            <a:fld id="{81AA7B50-1E21-4273-AD01-C77631DA1CDB}" type="slidenum">
              <a:rPr lang="fr-FR" smtClean="0"/>
              <a:t>‹N°›</a:t>
            </a:fld>
            <a:endParaRPr lang="fr-FR"/>
          </a:p>
        </p:txBody>
      </p:sp>
    </p:spTree>
    <p:extLst>
      <p:ext uri="{BB962C8B-B14F-4D97-AF65-F5344CB8AC3E}">
        <p14:creationId xmlns:p14="http://schemas.microsoft.com/office/powerpoint/2010/main" val="2513820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E98E1801-3870-41D5-089C-1A5928BD2CAE}"/>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E543EC8-D593-DDB7-3A7D-4C185927A7D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02570EF-24B3-6401-94EB-D1950888BE6E}"/>
              </a:ext>
            </a:extLst>
          </p:cNvPr>
          <p:cNvSpPr>
            <a:spLocks noGrp="1"/>
          </p:cNvSpPr>
          <p:nvPr>
            <p:ph type="dt" sz="half" idx="10"/>
          </p:nvPr>
        </p:nvSpPr>
        <p:spPr/>
        <p:txBody>
          <a:bodyPr/>
          <a:lstStyle/>
          <a:p>
            <a:fld id="{0EDDC810-FE97-4AC9-B845-4A2D12049553}" type="datetime1">
              <a:rPr lang="fr-FR" smtClean="0"/>
              <a:t>18/05/2026</a:t>
            </a:fld>
            <a:endParaRPr lang="fr-FR"/>
          </a:p>
        </p:txBody>
      </p:sp>
      <p:sp>
        <p:nvSpPr>
          <p:cNvPr id="5" name="Espace réservé du pied de page 4">
            <a:extLst>
              <a:ext uri="{FF2B5EF4-FFF2-40B4-BE49-F238E27FC236}">
                <a16:creationId xmlns:a16="http://schemas.microsoft.com/office/drawing/2014/main" id="{40C981F0-A981-4FCD-1952-61E3A9B31515}"/>
              </a:ext>
            </a:extLst>
          </p:cNvPr>
          <p:cNvSpPr>
            <a:spLocks noGrp="1"/>
          </p:cNvSpPr>
          <p:nvPr>
            <p:ph type="ftr" sz="quarter" idx="11"/>
          </p:nvPr>
        </p:nvSpPr>
        <p:spPr/>
        <p:txBody>
          <a:body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4C95F60E-5044-C640-6823-88E343659DD6}"/>
              </a:ext>
            </a:extLst>
          </p:cNvPr>
          <p:cNvSpPr>
            <a:spLocks noGrp="1"/>
          </p:cNvSpPr>
          <p:nvPr>
            <p:ph type="sldNum" sz="quarter" idx="12"/>
          </p:nvPr>
        </p:nvSpPr>
        <p:spPr/>
        <p:txBody>
          <a:bodyPr/>
          <a:lstStyle/>
          <a:p>
            <a:fld id="{81AA7B50-1E21-4273-AD01-C77631DA1CDB}" type="slidenum">
              <a:rPr lang="fr-FR" smtClean="0"/>
              <a:t>‹N°›</a:t>
            </a:fld>
            <a:endParaRPr lang="fr-FR"/>
          </a:p>
        </p:txBody>
      </p:sp>
    </p:spTree>
    <p:extLst>
      <p:ext uri="{BB962C8B-B14F-4D97-AF65-F5344CB8AC3E}">
        <p14:creationId xmlns:p14="http://schemas.microsoft.com/office/powerpoint/2010/main" val="437438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1DB3E3-4279-DD4A-FE65-26285A01D6D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D66D9E3-03C9-532E-0D66-5EAF9386B911}"/>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CA69C06-8EB9-9A0D-F26E-646FF371A551}"/>
              </a:ext>
            </a:extLst>
          </p:cNvPr>
          <p:cNvSpPr>
            <a:spLocks noGrp="1"/>
          </p:cNvSpPr>
          <p:nvPr>
            <p:ph type="dt" sz="half" idx="10"/>
          </p:nvPr>
        </p:nvSpPr>
        <p:spPr/>
        <p:txBody>
          <a:bodyPr/>
          <a:lstStyle/>
          <a:p>
            <a:fld id="{28140237-A1A4-4EA9-9310-740F3352005D}" type="datetime1">
              <a:rPr lang="fr-FR" smtClean="0"/>
              <a:t>18/05/2026</a:t>
            </a:fld>
            <a:endParaRPr lang="fr-FR"/>
          </a:p>
        </p:txBody>
      </p:sp>
      <p:sp>
        <p:nvSpPr>
          <p:cNvPr id="5" name="Espace réservé du pied de page 4">
            <a:extLst>
              <a:ext uri="{FF2B5EF4-FFF2-40B4-BE49-F238E27FC236}">
                <a16:creationId xmlns:a16="http://schemas.microsoft.com/office/drawing/2014/main" id="{DDAE960C-B3F3-E544-556B-E8E4AC971EFC}"/>
              </a:ext>
            </a:extLst>
          </p:cNvPr>
          <p:cNvSpPr>
            <a:spLocks noGrp="1"/>
          </p:cNvSpPr>
          <p:nvPr>
            <p:ph type="ftr" sz="quarter" idx="11"/>
          </p:nvPr>
        </p:nvSpPr>
        <p:spPr/>
        <p:txBody>
          <a:body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CED6F8D4-2C4B-2F9E-5CE9-3A698026BA33}"/>
              </a:ext>
            </a:extLst>
          </p:cNvPr>
          <p:cNvSpPr>
            <a:spLocks noGrp="1"/>
          </p:cNvSpPr>
          <p:nvPr>
            <p:ph type="sldNum" sz="quarter" idx="12"/>
          </p:nvPr>
        </p:nvSpPr>
        <p:spPr/>
        <p:txBody>
          <a:bodyPr/>
          <a:lstStyle/>
          <a:p>
            <a:fld id="{81AA7B50-1E21-4273-AD01-C77631DA1CDB}" type="slidenum">
              <a:rPr lang="fr-FR" smtClean="0"/>
              <a:t>‹N°›</a:t>
            </a:fld>
            <a:endParaRPr lang="fr-FR"/>
          </a:p>
        </p:txBody>
      </p:sp>
    </p:spTree>
    <p:extLst>
      <p:ext uri="{BB962C8B-B14F-4D97-AF65-F5344CB8AC3E}">
        <p14:creationId xmlns:p14="http://schemas.microsoft.com/office/powerpoint/2010/main" val="102649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3EB6091-88EA-788D-19D9-6C8EB1D895D8}"/>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88D1E458-8014-E993-BDF2-FD83756505B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385CBAC7-BA3A-0643-D0B9-002C155EF3A7}"/>
              </a:ext>
            </a:extLst>
          </p:cNvPr>
          <p:cNvSpPr>
            <a:spLocks noGrp="1"/>
          </p:cNvSpPr>
          <p:nvPr>
            <p:ph type="dt" sz="half" idx="10"/>
          </p:nvPr>
        </p:nvSpPr>
        <p:spPr/>
        <p:txBody>
          <a:bodyPr/>
          <a:lstStyle/>
          <a:p>
            <a:fld id="{AC42773B-15E1-4135-A061-52AFE683E07E}" type="datetime1">
              <a:rPr lang="fr-FR" smtClean="0"/>
              <a:t>18/05/2026</a:t>
            </a:fld>
            <a:endParaRPr lang="fr-FR"/>
          </a:p>
        </p:txBody>
      </p:sp>
      <p:sp>
        <p:nvSpPr>
          <p:cNvPr id="5" name="Espace réservé du pied de page 4">
            <a:extLst>
              <a:ext uri="{FF2B5EF4-FFF2-40B4-BE49-F238E27FC236}">
                <a16:creationId xmlns:a16="http://schemas.microsoft.com/office/drawing/2014/main" id="{5219FB8B-CC14-9019-0BE7-E15C1D046965}"/>
              </a:ext>
            </a:extLst>
          </p:cNvPr>
          <p:cNvSpPr>
            <a:spLocks noGrp="1"/>
          </p:cNvSpPr>
          <p:nvPr>
            <p:ph type="ftr" sz="quarter" idx="11"/>
          </p:nvPr>
        </p:nvSpPr>
        <p:spPr/>
        <p:txBody>
          <a:body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F4E81B47-DD6C-F362-304B-57CD653C2FBA}"/>
              </a:ext>
            </a:extLst>
          </p:cNvPr>
          <p:cNvSpPr>
            <a:spLocks noGrp="1"/>
          </p:cNvSpPr>
          <p:nvPr>
            <p:ph type="sldNum" sz="quarter" idx="12"/>
          </p:nvPr>
        </p:nvSpPr>
        <p:spPr/>
        <p:txBody>
          <a:bodyPr/>
          <a:lstStyle/>
          <a:p>
            <a:fld id="{81AA7B50-1E21-4273-AD01-C77631DA1CDB}" type="slidenum">
              <a:rPr lang="fr-FR" smtClean="0"/>
              <a:t>‹N°›</a:t>
            </a:fld>
            <a:endParaRPr lang="fr-FR"/>
          </a:p>
        </p:txBody>
      </p:sp>
    </p:spTree>
    <p:extLst>
      <p:ext uri="{BB962C8B-B14F-4D97-AF65-F5344CB8AC3E}">
        <p14:creationId xmlns:p14="http://schemas.microsoft.com/office/powerpoint/2010/main" val="2518091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8AAEDA-5099-5D13-1CDF-1AFF8983B28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35C45D5-BC02-BA3E-A41F-B2A23CDE4FAD}"/>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615B346-A805-DA7D-7001-EE4C15F80402}"/>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5A9D53C4-F240-E6BE-B909-D9F72116A87F}"/>
              </a:ext>
            </a:extLst>
          </p:cNvPr>
          <p:cNvSpPr>
            <a:spLocks noGrp="1"/>
          </p:cNvSpPr>
          <p:nvPr>
            <p:ph type="dt" sz="half" idx="10"/>
          </p:nvPr>
        </p:nvSpPr>
        <p:spPr/>
        <p:txBody>
          <a:bodyPr/>
          <a:lstStyle/>
          <a:p>
            <a:fld id="{136F910A-FEC2-4AE4-A403-DF29E1996342}" type="datetime1">
              <a:rPr lang="fr-FR" smtClean="0"/>
              <a:t>18/05/2026</a:t>
            </a:fld>
            <a:endParaRPr lang="fr-FR"/>
          </a:p>
        </p:txBody>
      </p:sp>
      <p:sp>
        <p:nvSpPr>
          <p:cNvPr id="6" name="Espace réservé du pied de page 5">
            <a:extLst>
              <a:ext uri="{FF2B5EF4-FFF2-40B4-BE49-F238E27FC236}">
                <a16:creationId xmlns:a16="http://schemas.microsoft.com/office/drawing/2014/main" id="{79F0949C-9E5B-FB78-C60F-3DBFA3E39A68}"/>
              </a:ext>
            </a:extLst>
          </p:cNvPr>
          <p:cNvSpPr>
            <a:spLocks noGrp="1"/>
          </p:cNvSpPr>
          <p:nvPr>
            <p:ph type="ftr" sz="quarter" idx="11"/>
          </p:nvPr>
        </p:nvSpPr>
        <p:spPr/>
        <p:txBody>
          <a:bodyPr/>
          <a:lstStyle/>
          <a:p>
            <a:r>
              <a:rPr lang="fr-FR"/>
              <a:t>BELMONDO - PRECONISATIONS - ENCADREMENT</a:t>
            </a:r>
          </a:p>
        </p:txBody>
      </p:sp>
      <p:sp>
        <p:nvSpPr>
          <p:cNvPr id="7" name="Espace réservé du numéro de diapositive 6">
            <a:extLst>
              <a:ext uri="{FF2B5EF4-FFF2-40B4-BE49-F238E27FC236}">
                <a16:creationId xmlns:a16="http://schemas.microsoft.com/office/drawing/2014/main" id="{F43A30E3-C7CF-1338-3DCA-D978FFF2A812}"/>
              </a:ext>
            </a:extLst>
          </p:cNvPr>
          <p:cNvSpPr>
            <a:spLocks noGrp="1"/>
          </p:cNvSpPr>
          <p:nvPr>
            <p:ph type="sldNum" sz="quarter" idx="12"/>
          </p:nvPr>
        </p:nvSpPr>
        <p:spPr/>
        <p:txBody>
          <a:bodyPr/>
          <a:lstStyle/>
          <a:p>
            <a:fld id="{81AA7B50-1E21-4273-AD01-C77631DA1CDB}" type="slidenum">
              <a:rPr lang="fr-FR" smtClean="0"/>
              <a:t>‹N°›</a:t>
            </a:fld>
            <a:endParaRPr lang="fr-FR"/>
          </a:p>
        </p:txBody>
      </p:sp>
    </p:spTree>
    <p:extLst>
      <p:ext uri="{BB962C8B-B14F-4D97-AF65-F5344CB8AC3E}">
        <p14:creationId xmlns:p14="http://schemas.microsoft.com/office/powerpoint/2010/main" val="3362707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F7D03C3-E982-B34E-2441-DF4C897FA43C}"/>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47854D2-7754-8907-8D99-E356567695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AE633C1C-E795-8773-FD3F-08BDEE4508E3}"/>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7BEEC0B0-04C4-D2DE-FEB1-5CA89C888E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99B4CBF0-D186-72F3-FCCB-F14334FDF6C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269B71E-5519-BA2A-B030-87284145C32E}"/>
              </a:ext>
            </a:extLst>
          </p:cNvPr>
          <p:cNvSpPr>
            <a:spLocks noGrp="1"/>
          </p:cNvSpPr>
          <p:nvPr>
            <p:ph type="dt" sz="half" idx="10"/>
          </p:nvPr>
        </p:nvSpPr>
        <p:spPr/>
        <p:txBody>
          <a:bodyPr/>
          <a:lstStyle/>
          <a:p>
            <a:fld id="{EBED825D-DE3C-4729-A3DC-6AAD9072D0A4}" type="datetime1">
              <a:rPr lang="fr-FR" smtClean="0"/>
              <a:t>18/05/2026</a:t>
            </a:fld>
            <a:endParaRPr lang="fr-FR"/>
          </a:p>
        </p:txBody>
      </p:sp>
      <p:sp>
        <p:nvSpPr>
          <p:cNvPr id="8" name="Espace réservé du pied de page 7">
            <a:extLst>
              <a:ext uri="{FF2B5EF4-FFF2-40B4-BE49-F238E27FC236}">
                <a16:creationId xmlns:a16="http://schemas.microsoft.com/office/drawing/2014/main" id="{094315D3-F82F-CA53-92A3-3C7C7ACDA583}"/>
              </a:ext>
            </a:extLst>
          </p:cNvPr>
          <p:cNvSpPr>
            <a:spLocks noGrp="1"/>
          </p:cNvSpPr>
          <p:nvPr>
            <p:ph type="ftr" sz="quarter" idx="11"/>
          </p:nvPr>
        </p:nvSpPr>
        <p:spPr/>
        <p:txBody>
          <a:bodyPr/>
          <a:lstStyle/>
          <a:p>
            <a:r>
              <a:rPr lang="fr-FR"/>
              <a:t>BELMONDO - PRECONISATIONS - ENCADREMENT</a:t>
            </a:r>
          </a:p>
        </p:txBody>
      </p:sp>
      <p:sp>
        <p:nvSpPr>
          <p:cNvPr id="9" name="Espace réservé du numéro de diapositive 8">
            <a:extLst>
              <a:ext uri="{FF2B5EF4-FFF2-40B4-BE49-F238E27FC236}">
                <a16:creationId xmlns:a16="http://schemas.microsoft.com/office/drawing/2014/main" id="{14494A1A-5656-93FD-0EE0-176B187E0F5F}"/>
              </a:ext>
            </a:extLst>
          </p:cNvPr>
          <p:cNvSpPr>
            <a:spLocks noGrp="1"/>
          </p:cNvSpPr>
          <p:nvPr>
            <p:ph type="sldNum" sz="quarter" idx="12"/>
          </p:nvPr>
        </p:nvSpPr>
        <p:spPr/>
        <p:txBody>
          <a:bodyPr/>
          <a:lstStyle/>
          <a:p>
            <a:fld id="{81AA7B50-1E21-4273-AD01-C77631DA1CDB}" type="slidenum">
              <a:rPr lang="fr-FR" smtClean="0"/>
              <a:t>‹N°›</a:t>
            </a:fld>
            <a:endParaRPr lang="fr-FR"/>
          </a:p>
        </p:txBody>
      </p:sp>
    </p:spTree>
    <p:extLst>
      <p:ext uri="{BB962C8B-B14F-4D97-AF65-F5344CB8AC3E}">
        <p14:creationId xmlns:p14="http://schemas.microsoft.com/office/powerpoint/2010/main" val="28826007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7157969-A83B-2833-F6DF-F559E480FD94}"/>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1C1B5060-386C-F11B-1DE5-2C0C03A04BC9}"/>
              </a:ext>
            </a:extLst>
          </p:cNvPr>
          <p:cNvSpPr>
            <a:spLocks noGrp="1"/>
          </p:cNvSpPr>
          <p:nvPr>
            <p:ph type="dt" sz="half" idx="10"/>
          </p:nvPr>
        </p:nvSpPr>
        <p:spPr/>
        <p:txBody>
          <a:bodyPr/>
          <a:lstStyle/>
          <a:p>
            <a:fld id="{8834A1EE-BA57-4B18-9035-FBA43CDF23F2}" type="datetime1">
              <a:rPr lang="fr-FR" smtClean="0"/>
              <a:t>18/05/2026</a:t>
            </a:fld>
            <a:endParaRPr lang="fr-FR"/>
          </a:p>
        </p:txBody>
      </p:sp>
      <p:sp>
        <p:nvSpPr>
          <p:cNvPr id="4" name="Espace réservé du pied de page 3">
            <a:extLst>
              <a:ext uri="{FF2B5EF4-FFF2-40B4-BE49-F238E27FC236}">
                <a16:creationId xmlns:a16="http://schemas.microsoft.com/office/drawing/2014/main" id="{44D94CB8-567D-5065-CEB9-0EE33162491C}"/>
              </a:ext>
            </a:extLst>
          </p:cNvPr>
          <p:cNvSpPr>
            <a:spLocks noGrp="1"/>
          </p:cNvSpPr>
          <p:nvPr>
            <p:ph type="ftr" sz="quarter" idx="11"/>
          </p:nvPr>
        </p:nvSpPr>
        <p:spPr/>
        <p:txBody>
          <a:bodyPr/>
          <a:lstStyle/>
          <a:p>
            <a:r>
              <a:rPr lang="fr-FR"/>
              <a:t>BELMONDO - PRECONISATIONS - ENCADREMENT</a:t>
            </a:r>
          </a:p>
        </p:txBody>
      </p:sp>
      <p:sp>
        <p:nvSpPr>
          <p:cNvPr id="5" name="Espace réservé du numéro de diapositive 4">
            <a:extLst>
              <a:ext uri="{FF2B5EF4-FFF2-40B4-BE49-F238E27FC236}">
                <a16:creationId xmlns:a16="http://schemas.microsoft.com/office/drawing/2014/main" id="{F6BF4B23-9204-67E6-36C7-3F3F9F89709D}"/>
              </a:ext>
            </a:extLst>
          </p:cNvPr>
          <p:cNvSpPr>
            <a:spLocks noGrp="1"/>
          </p:cNvSpPr>
          <p:nvPr>
            <p:ph type="sldNum" sz="quarter" idx="12"/>
          </p:nvPr>
        </p:nvSpPr>
        <p:spPr/>
        <p:txBody>
          <a:bodyPr/>
          <a:lstStyle/>
          <a:p>
            <a:fld id="{81AA7B50-1E21-4273-AD01-C77631DA1CDB}" type="slidenum">
              <a:rPr lang="fr-FR" smtClean="0"/>
              <a:t>‹N°›</a:t>
            </a:fld>
            <a:endParaRPr lang="fr-FR"/>
          </a:p>
        </p:txBody>
      </p:sp>
    </p:spTree>
    <p:extLst>
      <p:ext uri="{BB962C8B-B14F-4D97-AF65-F5344CB8AC3E}">
        <p14:creationId xmlns:p14="http://schemas.microsoft.com/office/powerpoint/2010/main" val="13575989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CB20B715-5936-5668-B850-3B2994BCACFB}"/>
              </a:ext>
            </a:extLst>
          </p:cNvPr>
          <p:cNvSpPr>
            <a:spLocks noGrp="1"/>
          </p:cNvSpPr>
          <p:nvPr>
            <p:ph type="dt" sz="half" idx="10"/>
          </p:nvPr>
        </p:nvSpPr>
        <p:spPr/>
        <p:txBody>
          <a:bodyPr/>
          <a:lstStyle/>
          <a:p>
            <a:fld id="{1DB35474-7FEE-463D-B28F-EB76C35701BA}" type="datetime1">
              <a:rPr lang="fr-FR" smtClean="0"/>
              <a:t>18/05/2026</a:t>
            </a:fld>
            <a:endParaRPr lang="fr-FR"/>
          </a:p>
        </p:txBody>
      </p:sp>
      <p:sp>
        <p:nvSpPr>
          <p:cNvPr id="3" name="Espace réservé du pied de page 2">
            <a:extLst>
              <a:ext uri="{FF2B5EF4-FFF2-40B4-BE49-F238E27FC236}">
                <a16:creationId xmlns:a16="http://schemas.microsoft.com/office/drawing/2014/main" id="{7DFF02CD-C040-710A-4476-4FD581A719A8}"/>
              </a:ext>
            </a:extLst>
          </p:cNvPr>
          <p:cNvSpPr>
            <a:spLocks noGrp="1"/>
          </p:cNvSpPr>
          <p:nvPr>
            <p:ph type="ftr" sz="quarter" idx="11"/>
          </p:nvPr>
        </p:nvSpPr>
        <p:spPr/>
        <p:txBody>
          <a:bodyPr/>
          <a:lstStyle/>
          <a:p>
            <a:r>
              <a:rPr lang="fr-FR"/>
              <a:t>BELMONDO - PRECONISATIONS - ENCADREMENT</a:t>
            </a:r>
          </a:p>
        </p:txBody>
      </p:sp>
      <p:sp>
        <p:nvSpPr>
          <p:cNvPr id="4" name="Espace réservé du numéro de diapositive 3">
            <a:extLst>
              <a:ext uri="{FF2B5EF4-FFF2-40B4-BE49-F238E27FC236}">
                <a16:creationId xmlns:a16="http://schemas.microsoft.com/office/drawing/2014/main" id="{AE9238D3-CED4-0C9E-8194-63A5EC687677}"/>
              </a:ext>
            </a:extLst>
          </p:cNvPr>
          <p:cNvSpPr>
            <a:spLocks noGrp="1"/>
          </p:cNvSpPr>
          <p:nvPr>
            <p:ph type="sldNum" sz="quarter" idx="12"/>
          </p:nvPr>
        </p:nvSpPr>
        <p:spPr/>
        <p:txBody>
          <a:bodyPr/>
          <a:lstStyle/>
          <a:p>
            <a:fld id="{81AA7B50-1E21-4273-AD01-C77631DA1CDB}" type="slidenum">
              <a:rPr lang="fr-FR" smtClean="0"/>
              <a:t>‹N°›</a:t>
            </a:fld>
            <a:endParaRPr lang="fr-FR"/>
          </a:p>
        </p:txBody>
      </p:sp>
    </p:spTree>
    <p:extLst>
      <p:ext uri="{BB962C8B-B14F-4D97-AF65-F5344CB8AC3E}">
        <p14:creationId xmlns:p14="http://schemas.microsoft.com/office/powerpoint/2010/main" val="257447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4BA205-102C-3914-E441-CF22D37FE0B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4446BC22-F00D-CE09-C922-CA078B11A8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821ABC29-B2EC-28FD-A80F-CD351144A3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6BCB316-B656-0EBC-2DF3-D6D4801BB895}"/>
              </a:ext>
            </a:extLst>
          </p:cNvPr>
          <p:cNvSpPr>
            <a:spLocks noGrp="1"/>
          </p:cNvSpPr>
          <p:nvPr>
            <p:ph type="dt" sz="half" idx="10"/>
          </p:nvPr>
        </p:nvSpPr>
        <p:spPr/>
        <p:txBody>
          <a:bodyPr/>
          <a:lstStyle/>
          <a:p>
            <a:fld id="{2BFA80E9-8C0C-4F40-A9C4-995AF56C18B6}" type="datetime1">
              <a:rPr lang="fr-FR" smtClean="0"/>
              <a:t>18/05/2026</a:t>
            </a:fld>
            <a:endParaRPr lang="fr-FR"/>
          </a:p>
        </p:txBody>
      </p:sp>
      <p:sp>
        <p:nvSpPr>
          <p:cNvPr id="6" name="Espace réservé du pied de page 5">
            <a:extLst>
              <a:ext uri="{FF2B5EF4-FFF2-40B4-BE49-F238E27FC236}">
                <a16:creationId xmlns:a16="http://schemas.microsoft.com/office/drawing/2014/main" id="{F830C90D-AAD2-73FE-53F6-C3D4BBCD0F08}"/>
              </a:ext>
            </a:extLst>
          </p:cNvPr>
          <p:cNvSpPr>
            <a:spLocks noGrp="1"/>
          </p:cNvSpPr>
          <p:nvPr>
            <p:ph type="ftr" sz="quarter" idx="11"/>
          </p:nvPr>
        </p:nvSpPr>
        <p:spPr/>
        <p:txBody>
          <a:bodyPr/>
          <a:lstStyle/>
          <a:p>
            <a:r>
              <a:rPr lang="fr-FR"/>
              <a:t>BELMONDO - PRECONISATIONS - ENCADREMENT</a:t>
            </a:r>
          </a:p>
        </p:txBody>
      </p:sp>
      <p:sp>
        <p:nvSpPr>
          <p:cNvPr id="7" name="Espace réservé du numéro de diapositive 6">
            <a:extLst>
              <a:ext uri="{FF2B5EF4-FFF2-40B4-BE49-F238E27FC236}">
                <a16:creationId xmlns:a16="http://schemas.microsoft.com/office/drawing/2014/main" id="{D1473CEB-696C-DF48-B84B-B5DFD13DDCE2}"/>
              </a:ext>
            </a:extLst>
          </p:cNvPr>
          <p:cNvSpPr>
            <a:spLocks noGrp="1"/>
          </p:cNvSpPr>
          <p:nvPr>
            <p:ph type="sldNum" sz="quarter" idx="12"/>
          </p:nvPr>
        </p:nvSpPr>
        <p:spPr/>
        <p:txBody>
          <a:bodyPr/>
          <a:lstStyle/>
          <a:p>
            <a:fld id="{81AA7B50-1E21-4273-AD01-C77631DA1CDB}" type="slidenum">
              <a:rPr lang="fr-FR" smtClean="0"/>
              <a:t>‹N°›</a:t>
            </a:fld>
            <a:endParaRPr lang="fr-FR"/>
          </a:p>
        </p:txBody>
      </p:sp>
    </p:spTree>
    <p:extLst>
      <p:ext uri="{BB962C8B-B14F-4D97-AF65-F5344CB8AC3E}">
        <p14:creationId xmlns:p14="http://schemas.microsoft.com/office/powerpoint/2010/main" val="3677501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8E7DDC-62EA-E918-09E9-40FC62244B58}"/>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C2DFD89-9E48-0E0A-A669-5FF8E3E75E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74A3DE49-B8FB-89FC-2D21-8786194E68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9FCEC465-B1C5-4FE3-8B3B-AECEB0C9E5B6}"/>
              </a:ext>
            </a:extLst>
          </p:cNvPr>
          <p:cNvSpPr>
            <a:spLocks noGrp="1"/>
          </p:cNvSpPr>
          <p:nvPr>
            <p:ph type="dt" sz="half" idx="10"/>
          </p:nvPr>
        </p:nvSpPr>
        <p:spPr/>
        <p:txBody>
          <a:bodyPr/>
          <a:lstStyle/>
          <a:p>
            <a:fld id="{98E0AF5D-3C3A-4C1E-9ED5-75DDCF2F571F}" type="datetime1">
              <a:rPr lang="fr-FR" smtClean="0"/>
              <a:t>18/05/2026</a:t>
            </a:fld>
            <a:endParaRPr lang="fr-FR"/>
          </a:p>
        </p:txBody>
      </p:sp>
      <p:sp>
        <p:nvSpPr>
          <p:cNvPr id="6" name="Espace réservé du pied de page 5">
            <a:extLst>
              <a:ext uri="{FF2B5EF4-FFF2-40B4-BE49-F238E27FC236}">
                <a16:creationId xmlns:a16="http://schemas.microsoft.com/office/drawing/2014/main" id="{D484C244-5310-18A5-CEBD-FFEE82BEE480}"/>
              </a:ext>
            </a:extLst>
          </p:cNvPr>
          <p:cNvSpPr>
            <a:spLocks noGrp="1"/>
          </p:cNvSpPr>
          <p:nvPr>
            <p:ph type="ftr" sz="quarter" idx="11"/>
          </p:nvPr>
        </p:nvSpPr>
        <p:spPr/>
        <p:txBody>
          <a:bodyPr/>
          <a:lstStyle/>
          <a:p>
            <a:r>
              <a:rPr lang="fr-FR"/>
              <a:t>BELMONDO - PRECONISATIONS - ENCADREMENT</a:t>
            </a:r>
          </a:p>
        </p:txBody>
      </p:sp>
      <p:sp>
        <p:nvSpPr>
          <p:cNvPr id="7" name="Espace réservé du numéro de diapositive 6">
            <a:extLst>
              <a:ext uri="{FF2B5EF4-FFF2-40B4-BE49-F238E27FC236}">
                <a16:creationId xmlns:a16="http://schemas.microsoft.com/office/drawing/2014/main" id="{6CA617EE-7CAE-54E2-C723-989C2B96B71D}"/>
              </a:ext>
            </a:extLst>
          </p:cNvPr>
          <p:cNvSpPr>
            <a:spLocks noGrp="1"/>
          </p:cNvSpPr>
          <p:nvPr>
            <p:ph type="sldNum" sz="quarter" idx="12"/>
          </p:nvPr>
        </p:nvSpPr>
        <p:spPr/>
        <p:txBody>
          <a:bodyPr/>
          <a:lstStyle/>
          <a:p>
            <a:fld id="{81AA7B50-1E21-4273-AD01-C77631DA1CDB}" type="slidenum">
              <a:rPr lang="fr-FR" smtClean="0"/>
              <a:t>‹N°›</a:t>
            </a:fld>
            <a:endParaRPr lang="fr-FR"/>
          </a:p>
        </p:txBody>
      </p:sp>
    </p:spTree>
    <p:extLst>
      <p:ext uri="{BB962C8B-B14F-4D97-AF65-F5344CB8AC3E}">
        <p14:creationId xmlns:p14="http://schemas.microsoft.com/office/powerpoint/2010/main" val="3219997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D4B4FE9E-8D88-C34F-CCA3-47201D0174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BCE71C53-5EA5-06D3-2BC1-3CF7A2E54F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65CA75A-84B6-0EB8-1E20-266EA9C6BE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5F2B1E2-A5E7-4ED7-91D4-650F4B9C0865}" type="datetime1">
              <a:rPr lang="fr-FR" smtClean="0"/>
              <a:t>18/05/2026</a:t>
            </a:fld>
            <a:endParaRPr lang="fr-FR"/>
          </a:p>
        </p:txBody>
      </p:sp>
      <p:sp>
        <p:nvSpPr>
          <p:cNvPr id="5" name="Espace réservé du pied de page 4">
            <a:extLst>
              <a:ext uri="{FF2B5EF4-FFF2-40B4-BE49-F238E27FC236}">
                <a16:creationId xmlns:a16="http://schemas.microsoft.com/office/drawing/2014/main" id="{3440790A-2B00-3B56-F91D-ED08DD6120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07100C54-590F-8752-6310-748EA8AC40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1AA7B50-1E21-4273-AD01-C77631DA1CDB}" type="slidenum">
              <a:rPr lang="fr-FR" smtClean="0"/>
              <a:t>‹N°›</a:t>
            </a:fld>
            <a:endParaRPr lang="fr-FR"/>
          </a:p>
        </p:txBody>
      </p:sp>
    </p:spTree>
    <p:extLst>
      <p:ext uri="{BB962C8B-B14F-4D97-AF65-F5344CB8AC3E}">
        <p14:creationId xmlns:p14="http://schemas.microsoft.com/office/powerpoint/2010/main" val="36714879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FAF5">
            <a:alpha val="50000"/>
          </a:srgbClr>
        </a:solidFill>
        <a:effectLst/>
      </p:bgPr>
    </p:bg>
    <p:spTree>
      <p:nvGrpSpPr>
        <p:cNvPr id="1" name=""/>
        <p:cNvGrpSpPr/>
        <p:nvPr/>
      </p:nvGrpSpPr>
      <p:grpSpPr>
        <a:xfrm>
          <a:off x="0" y="0"/>
          <a:ext cx="0" cy="0"/>
          <a:chOff x="0" y="0"/>
          <a:chExt cx="0" cy="0"/>
        </a:xfrm>
      </p:grpSpPr>
      <p:sp>
        <p:nvSpPr>
          <p:cNvPr id="12" name="Titre 1">
            <a:extLst>
              <a:ext uri="{FF2B5EF4-FFF2-40B4-BE49-F238E27FC236}">
                <a16:creationId xmlns:a16="http://schemas.microsoft.com/office/drawing/2014/main" id="{2A10EDFF-7E73-F6A7-742A-A132AF5DB1EA}"/>
              </a:ext>
            </a:extLst>
          </p:cNvPr>
          <p:cNvSpPr>
            <a:spLocks noGrp="1"/>
          </p:cNvSpPr>
          <p:nvPr>
            <p:ph type="ctrTitle"/>
          </p:nvPr>
        </p:nvSpPr>
        <p:spPr>
          <a:xfrm>
            <a:off x="256515" y="207224"/>
            <a:ext cx="9144000" cy="779604"/>
          </a:xfrm>
        </p:spPr>
        <p:txBody>
          <a:bodyPr>
            <a:noAutofit/>
          </a:bodyPr>
          <a:lstStyle/>
          <a:p>
            <a:pPr algn="just"/>
            <a:r>
              <a:rPr lang="fr-FR" sz="4400" dirty="0">
                <a:latin typeface="Calibri Light" panose="020F0302020204030204" pitchFamily="34" charset="0"/>
                <a:cs typeface="Calibri Light" panose="020F0302020204030204" pitchFamily="34" charset="0"/>
              </a:rPr>
              <a:t>Exposition Jean-Paul </a:t>
            </a:r>
            <a:r>
              <a:rPr lang="fr-FR" sz="4400" i="1" dirty="0">
                <a:latin typeface="Calibri Light" panose="020F0302020204030204" pitchFamily="34" charset="0"/>
                <a:cs typeface="Calibri Light" panose="020F0302020204030204" pitchFamily="34" charset="0"/>
              </a:rPr>
              <a:t>Belmondo</a:t>
            </a:r>
          </a:p>
        </p:txBody>
      </p:sp>
      <p:sp>
        <p:nvSpPr>
          <p:cNvPr id="13" name="Sous-titre 2">
            <a:extLst>
              <a:ext uri="{FF2B5EF4-FFF2-40B4-BE49-F238E27FC236}">
                <a16:creationId xmlns:a16="http://schemas.microsoft.com/office/drawing/2014/main" id="{93FB31C5-3760-47C9-6128-9088DDABAB2C}"/>
              </a:ext>
            </a:extLst>
          </p:cNvPr>
          <p:cNvSpPr>
            <a:spLocks noGrp="1"/>
          </p:cNvSpPr>
          <p:nvPr>
            <p:ph type="subTitle" idx="1"/>
          </p:nvPr>
        </p:nvSpPr>
        <p:spPr>
          <a:xfrm>
            <a:off x="256515" y="986828"/>
            <a:ext cx="9144000" cy="906588"/>
          </a:xfrm>
        </p:spPr>
        <p:txBody>
          <a:bodyPr>
            <a:normAutofit/>
          </a:bodyPr>
          <a:lstStyle/>
          <a:p>
            <a:pPr algn="l"/>
            <a:r>
              <a:rPr lang="fr-FR" sz="1800" dirty="0">
                <a:latin typeface="Calibri" panose="020F0502020204030204" pitchFamily="34" charset="0"/>
                <a:cs typeface="Calibri" panose="020F0502020204030204" pitchFamily="34" charset="0"/>
              </a:rPr>
              <a:t>Exposition à la Cinémathèque française, Paris</a:t>
            </a:r>
          </a:p>
          <a:p>
            <a:pPr algn="l"/>
            <a:r>
              <a:rPr lang="fr-FR" sz="1800" dirty="0">
                <a:latin typeface="Calibri" panose="020F0502020204030204" pitchFamily="34" charset="0"/>
                <a:cs typeface="Calibri" panose="020F0502020204030204" pitchFamily="34" charset="0"/>
              </a:rPr>
              <a:t>du 7 octobre 2026 au 31 janvier 2027</a:t>
            </a:r>
          </a:p>
        </p:txBody>
      </p:sp>
      <p:sp>
        <p:nvSpPr>
          <p:cNvPr id="14" name="Sous-titre 2">
            <a:extLst>
              <a:ext uri="{FF2B5EF4-FFF2-40B4-BE49-F238E27FC236}">
                <a16:creationId xmlns:a16="http://schemas.microsoft.com/office/drawing/2014/main" id="{21CA27F9-78BB-4A4D-809B-7E5D2F47AB31}"/>
              </a:ext>
            </a:extLst>
          </p:cNvPr>
          <p:cNvSpPr txBox="1">
            <a:spLocks/>
          </p:cNvSpPr>
          <p:nvPr/>
        </p:nvSpPr>
        <p:spPr>
          <a:xfrm>
            <a:off x="5864565" y="2800298"/>
            <a:ext cx="5492069" cy="1828852"/>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Bef>
                <a:spcPts val="0"/>
              </a:spcBef>
            </a:pPr>
            <a:r>
              <a:rPr lang="fr-FR" b="1" dirty="0">
                <a:latin typeface="Calibri" panose="020F0502020204030204" pitchFamily="34" charset="0"/>
                <a:cs typeface="Calibri" panose="020F0502020204030204" pitchFamily="34" charset="0"/>
              </a:rPr>
              <a:t>ENCADREMENT</a:t>
            </a:r>
          </a:p>
          <a:p>
            <a:pPr algn="just">
              <a:spcBef>
                <a:spcPts val="0"/>
              </a:spcBef>
            </a:pPr>
            <a:endParaRPr lang="fr-FR" sz="1800" dirty="0">
              <a:latin typeface="Calibri" panose="020F0502020204030204" pitchFamily="34" charset="0"/>
              <a:cs typeface="Calibri" panose="020F0502020204030204" pitchFamily="34" charset="0"/>
            </a:endParaRPr>
          </a:p>
          <a:p>
            <a:pPr algn="just">
              <a:spcBef>
                <a:spcPts val="0"/>
              </a:spcBef>
            </a:pPr>
            <a:r>
              <a:rPr lang="fr-FR" sz="1800" dirty="0">
                <a:latin typeface="Calibri" panose="020F0502020204030204" pitchFamily="34" charset="0"/>
                <a:cs typeface="Calibri" panose="020F0502020204030204" pitchFamily="34" charset="0"/>
              </a:rPr>
              <a:t>Nombre d’œuvres/objets à encadrer :</a:t>
            </a:r>
          </a:p>
          <a:p>
            <a:pPr algn="just">
              <a:spcBef>
                <a:spcPts val="0"/>
              </a:spcBef>
            </a:pPr>
            <a:endParaRPr lang="fr-FR" sz="1800" dirty="0">
              <a:latin typeface="Calibri" panose="020F0502020204030204" pitchFamily="34" charset="0"/>
              <a:cs typeface="Calibri" panose="020F0502020204030204" pitchFamily="34" charset="0"/>
            </a:endParaRPr>
          </a:p>
          <a:p>
            <a:pPr algn="just">
              <a:spcBef>
                <a:spcPts val="0"/>
              </a:spcBef>
            </a:pPr>
            <a:r>
              <a:rPr lang="fr-FR" sz="1800" b="1" dirty="0">
                <a:solidFill>
                  <a:schemeClr val="tx2"/>
                </a:solidFill>
                <a:latin typeface="Calibri" panose="020F0502020204030204" pitchFamily="34" charset="0"/>
                <a:cs typeface="Calibri" panose="020F0502020204030204" pitchFamily="34" charset="0"/>
              </a:rPr>
              <a:t>Lot 1 : 243 œuvres </a:t>
            </a:r>
          </a:p>
          <a:p>
            <a:pPr algn="just">
              <a:spcBef>
                <a:spcPts val="0"/>
              </a:spcBef>
            </a:pPr>
            <a:endParaRPr lang="fr-FR" sz="1800" dirty="0">
              <a:latin typeface="Calibri" panose="020F0502020204030204" pitchFamily="34" charset="0"/>
              <a:cs typeface="Calibri" panose="020F0502020204030204" pitchFamily="34" charset="0"/>
            </a:endParaRPr>
          </a:p>
          <a:p>
            <a:pPr algn="just">
              <a:spcBef>
                <a:spcPts val="0"/>
              </a:spcBef>
            </a:pPr>
            <a:r>
              <a:rPr lang="fr-FR" sz="1800" b="1" dirty="0">
                <a:solidFill>
                  <a:schemeClr val="accent2"/>
                </a:solidFill>
                <a:latin typeface="Calibri" panose="020F0502020204030204" pitchFamily="34" charset="0"/>
                <a:cs typeface="Calibri" panose="020F0502020204030204" pitchFamily="34" charset="0"/>
              </a:rPr>
              <a:t>Lot 2 : 61 œuvres </a:t>
            </a:r>
          </a:p>
        </p:txBody>
      </p:sp>
      <p:sp>
        <p:nvSpPr>
          <p:cNvPr id="15" name="Espace réservé de la date 14">
            <a:extLst>
              <a:ext uri="{FF2B5EF4-FFF2-40B4-BE49-F238E27FC236}">
                <a16:creationId xmlns:a16="http://schemas.microsoft.com/office/drawing/2014/main" id="{C28E6751-19E8-0639-606A-F587DCFA2379}"/>
              </a:ext>
            </a:extLst>
          </p:cNvPr>
          <p:cNvSpPr>
            <a:spLocks noGrp="1"/>
          </p:cNvSpPr>
          <p:nvPr>
            <p:ph type="dt" sz="half" idx="10"/>
          </p:nvPr>
        </p:nvSpPr>
        <p:spPr/>
        <p:txBody>
          <a:bodyPr/>
          <a:lstStyle/>
          <a:p>
            <a:fld id="{8FCB1CAF-6100-4570-A3BC-C66F90FF1380}" type="datetime1">
              <a:rPr lang="fr-FR" smtClean="0"/>
              <a:t>18/05/2026</a:t>
            </a:fld>
            <a:endParaRPr lang="fr-FR" dirty="0"/>
          </a:p>
        </p:txBody>
      </p:sp>
      <p:sp>
        <p:nvSpPr>
          <p:cNvPr id="17" name="Espace réservé du numéro de diapositive 16">
            <a:extLst>
              <a:ext uri="{FF2B5EF4-FFF2-40B4-BE49-F238E27FC236}">
                <a16:creationId xmlns:a16="http://schemas.microsoft.com/office/drawing/2014/main" id="{0EB70980-AE29-A320-86D8-3603729F8839}"/>
              </a:ext>
            </a:extLst>
          </p:cNvPr>
          <p:cNvSpPr>
            <a:spLocks noGrp="1"/>
          </p:cNvSpPr>
          <p:nvPr>
            <p:ph type="sldNum" sz="quarter" idx="12"/>
          </p:nvPr>
        </p:nvSpPr>
        <p:spPr/>
        <p:txBody>
          <a:bodyPr/>
          <a:lstStyle/>
          <a:p>
            <a:fld id="{81AA7B50-1E21-4273-AD01-C77631DA1CDB}" type="slidenum">
              <a:rPr lang="fr-FR" smtClean="0"/>
              <a:t>1</a:t>
            </a:fld>
            <a:endParaRPr lang="fr-FR"/>
          </a:p>
        </p:txBody>
      </p:sp>
      <p:sp>
        <p:nvSpPr>
          <p:cNvPr id="2" name="Rectangle 2">
            <a:extLst>
              <a:ext uri="{FF2B5EF4-FFF2-40B4-BE49-F238E27FC236}">
                <a16:creationId xmlns:a16="http://schemas.microsoft.com/office/drawing/2014/main" id="{F77CB969-1CAC-F528-425B-CE451554C3AF}"/>
              </a:ext>
            </a:extLst>
          </p:cNvPr>
          <p:cNvSpPr>
            <a:spLocks noChangeArrowheads="1"/>
          </p:cNvSpPr>
          <p:nvPr/>
        </p:nvSpPr>
        <p:spPr bwMode="auto">
          <a:xfrm flipV="1">
            <a:off x="345829" y="-95795"/>
            <a:ext cx="780986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pic>
        <p:nvPicPr>
          <p:cNvPr id="1025" name="Picture 1">
            <a:extLst>
              <a:ext uri="{FF2B5EF4-FFF2-40B4-BE49-F238E27FC236}">
                <a16:creationId xmlns:a16="http://schemas.microsoft.com/office/drawing/2014/main" id="{6DE4112A-7F06-46C2-91F0-E393C57015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99" t="967" r="1337" b="987"/>
          <a:stretch>
            <a:fillRect/>
          </a:stretch>
        </p:blipFill>
        <p:spPr bwMode="auto">
          <a:xfrm>
            <a:off x="520000" y="2015042"/>
            <a:ext cx="4020205" cy="4085318"/>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B65FADBD-9C79-43AD-0FA3-8CEF85F6814C}"/>
              </a:ext>
            </a:extLst>
          </p:cNvPr>
          <p:cNvSpPr txBox="1"/>
          <p:nvPr/>
        </p:nvSpPr>
        <p:spPr>
          <a:xfrm>
            <a:off x="520000" y="6100360"/>
            <a:ext cx="3712366" cy="492443"/>
          </a:xfrm>
          <a:prstGeom prst="rect">
            <a:avLst/>
          </a:prstGeom>
          <a:noFill/>
        </p:spPr>
        <p:txBody>
          <a:bodyPr wrap="square" rtlCol="0">
            <a:spAutoFit/>
          </a:bodyPr>
          <a:lstStyle/>
          <a:p>
            <a:r>
              <a:rPr lang="fr-FR" sz="800" i="1" dirty="0"/>
              <a:t>Jean-Paul Belmondo dans Pierrot le Fou (1965) © Georges Pierre</a:t>
            </a:r>
          </a:p>
          <a:p>
            <a:endParaRPr lang="fr-FR" dirty="0"/>
          </a:p>
        </p:txBody>
      </p:sp>
      <p:sp>
        <p:nvSpPr>
          <p:cNvPr id="6" name="Espace réservé du pied de page 5">
            <a:extLst>
              <a:ext uri="{FF2B5EF4-FFF2-40B4-BE49-F238E27FC236}">
                <a16:creationId xmlns:a16="http://schemas.microsoft.com/office/drawing/2014/main" id="{FCD5497C-8ACF-C3FB-5C6B-FAF3C788895B}"/>
              </a:ext>
            </a:extLst>
          </p:cNvPr>
          <p:cNvSpPr>
            <a:spLocks noGrp="1"/>
          </p:cNvSpPr>
          <p:nvPr>
            <p:ph type="ftr" sz="quarter" idx="11"/>
          </p:nvPr>
        </p:nvSpPr>
        <p:spPr/>
        <p:txBody>
          <a:bodyPr/>
          <a:lstStyle/>
          <a:p>
            <a:r>
              <a:rPr lang="fr-FR"/>
              <a:t>BELMONDO - PRECONISATIONS - ENCADREMENT</a:t>
            </a:r>
          </a:p>
        </p:txBody>
      </p:sp>
    </p:spTree>
    <p:extLst>
      <p:ext uri="{BB962C8B-B14F-4D97-AF65-F5344CB8AC3E}">
        <p14:creationId xmlns:p14="http://schemas.microsoft.com/office/powerpoint/2010/main" val="2452386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FAF5">
            <a:alpha val="50000"/>
          </a:srgbClr>
        </a:solidFill>
        <a:effectLst/>
      </p:bgPr>
    </p:bg>
    <p:spTree>
      <p:nvGrpSpPr>
        <p:cNvPr id="1" name="">
          <a:extLst>
            <a:ext uri="{FF2B5EF4-FFF2-40B4-BE49-F238E27FC236}">
              <a16:creationId xmlns:a16="http://schemas.microsoft.com/office/drawing/2014/main" id="{47AED40D-FDCD-AFD4-FFC0-26EB48855AA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BD81748-5FDD-2DDA-C43F-769702290AFB}"/>
              </a:ext>
            </a:extLst>
          </p:cNvPr>
          <p:cNvSpPr>
            <a:spLocks noGrp="1"/>
          </p:cNvSpPr>
          <p:nvPr>
            <p:ph type="title"/>
          </p:nvPr>
        </p:nvSpPr>
        <p:spPr/>
        <p:txBody>
          <a:bodyPr/>
          <a:lstStyle/>
          <a:p>
            <a:r>
              <a:rPr lang="fr-FR" b="1" dirty="0"/>
              <a:t>Dessins</a:t>
            </a:r>
          </a:p>
        </p:txBody>
      </p:sp>
      <p:sp>
        <p:nvSpPr>
          <p:cNvPr id="3" name="Espace réservé du contenu 2">
            <a:extLst>
              <a:ext uri="{FF2B5EF4-FFF2-40B4-BE49-F238E27FC236}">
                <a16:creationId xmlns:a16="http://schemas.microsoft.com/office/drawing/2014/main" id="{A3A349DD-508D-43E1-EE50-E1C7A88C2B2D}"/>
              </a:ext>
            </a:extLst>
          </p:cNvPr>
          <p:cNvSpPr>
            <a:spLocks noGrp="1"/>
          </p:cNvSpPr>
          <p:nvPr>
            <p:ph idx="1"/>
          </p:nvPr>
        </p:nvSpPr>
        <p:spPr>
          <a:xfrm>
            <a:off x="838200" y="1825625"/>
            <a:ext cx="6513563" cy="1837940"/>
          </a:xfrm>
        </p:spPr>
        <p:txBody>
          <a:bodyPr>
            <a:normAutofit/>
          </a:bodyPr>
          <a:lstStyle/>
          <a:p>
            <a:r>
              <a:rPr lang="fr-FR" b="1" i="1" dirty="0"/>
              <a:t>Originaux</a:t>
            </a:r>
            <a:r>
              <a:rPr lang="fr-FR" dirty="0"/>
              <a:t> </a:t>
            </a:r>
          </a:p>
          <a:p>
            <a:endParaRPr lang="fr-FR" dirty="0"/>
          </a:p>
          <a:p>
            <a:pPr lvl="1">
              <a:buFont typeface="Courier New" panose="02070309020205020404" pitchFamily="49" charset="0"/>
              <a:buChar char="o"/>
            </a:pPr>
            <a:r>
              <a:rPr lang="fr-FR" sz="1700" i="1" dirty="0">
                <a:latin typeface="Aptos" panose="020B0004020202020204" pitchFamily="34" charset="0"/>
              </a:rPr>
              <a:t>Cadres type bordage kraft, avec réhausse, monté sur carton blanc ou écru, charnières japonaises</a:t>
            </a:r>
          </a:p>
        </p:txBody>
      </p:sp>
      <p:sp>
        <p:nvSpPr>
          <p:cNvPr id="4" name="Espace réservé de la date 3">
            <a:extLst>
              <a:ext uri="{FF2B5EF4-FFF2-40B4-BE49-F238E27FC236}">
                <a16:creationId xmlns:a16="http://schemas.microsoft.com/office/drawing/2014/main" id="{4C3583A7-A800-C4FD-D0A0-97818739E03D}"/>
              </a:ext>
            </a:extLst>
          </p:cNvPr>
          <p:cNvSpPr>
            <a:spLocks noGrp="1"/>
          </p:cNvSpPr>
          <p:nvPr>
            <p:ph type="dt" sz="half" idx="10"/>
          </p:nvPr>
        </p:nvSpPr>
        <p:spPr/>
        <p:txBody>
          <a:bodyPr/>
          <a:lstStyle/>
          <a:p>
            <a:fld id="{9450758B-8060-415B-8996-2B3BF8BCE1A0}" type="datetime1">
              <a:rPr lang="fr-FR" smtClean="0"/>
              <a:t>18/05/2026</a:t>
            </a:fld>
            <a:endParaRPr lang="fr-FR"/>
          </a:p>
        </p:txBody>
      </p:sp>
      <p:sp>
        <p:nvSpPr>
          <p:cNvPr id="5" name="Espace réservé du pied de page 4">
            <a:extLst>
              <a:ext uri="{FF2B5EF4-FFF2-40B4-BE49-F238E27FC236}">
                <a16:creationId xmlns:a16="http://schemas.microsoft.com/office/drawing/2014/main" id="{5817E2AE-5209-77E6-EB8D-AFCA427EA4D1}"/>
              </a:ext>
            </a:extLst>
          </p:cNvPr>
          <p:cNvSpPr>
            <a:spLocks noGrp="1"/>
          </p:cNvSpPr>
          <p:nvPr>
            <p:ph type="ftr" sz="quarter" idx="11"/>
          </p:nvPr>
        </p:nvSpPr>
        <p:spPr/>
        <p:txBody>
          <a:body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F15C9A3D-59FD-064B-10B9-6F4663CA0B33}"/>
              </a:ext>
            </a:extLst>
          </p:cNvPr>
          <p:cNvSpPr>
            <a:spLocks noGrp="1"/>
          </p:cNvSpPr>
          <p:nvPr>
            <p:ph type="sldNum" sz="quarter" idx="12"/>
          </p:nvPr>
        </p:nvSpPr>
        <p:spPr/>
        <p:txBody>
          <a:bodyPr/>
          <a:lstStyle/>
          <a:p>
            <a:fld id="{81AA7B50-1E21-4273-AD01-C77631DA1CDB}" type="slidenum">
              <a:rPr lang="fr-FR" smtClean="0"/>
              <a:t>10</a:t>
            </a:fld>
            <a:endParaRPr lang="fr-FR"/>
          </a:p>
        </p:txBody>
      </p:sp>
      <p:sp>
        <p:nvSpPr>
          <p:cNvPr id="9" name="AutoShape 19" descr="Jacqueline Bisset | 4 Star Films">
            <a:extLst>
              <a:ext uri="{FF2B5EF4-FFF2-40B4-BE49-F238E27FC236}">
                <a16:creationId xmlns:a16="http://schemas.microsoft.com/office/drawing/2014/main" id="{323FD67C-D91B-4862-9990-A4A1ED088946}"/>
              </a:ext>
            </a:extLst>
          </p:cNvPr>
          <p:cNvSpPr>
            <a:spLocks noChangeAspect="1" noChangeArrowheads="1"/>
          </p:cNvSpPr>
          <p:nvPr/>
        </p:nvSpPr>
        <p:spPr bwMode="auto">
          <a:xfrm>
            <a:off x="7351763" y="365125"/>
            <a:ext cx="115927" cy="115927"/>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fr-FR"/>
          </a:p>
        </p:txBody>
      </p:sp>
      <p:sp>
        <p:nvSpPr>
          <p:cNvPr id="10" name="AutoShape 4" descr="Aperçu de l’image">
            <a:extLst>
              <a:ext uri="{FF2B5EF4-FFF2-40B4-BE49-F238E27FC236}">
                <a16:creationId xmlns:a16="http://schemas.microsoft.com/office/drawing/2014/main" id="{4364EAB5-520F-4F94-9C84-940A809A5D76}"/>
              </a:ext>
            </a:extLst>
          </p:cNvPr>
          <p:cNvSpPr>
            <a:spLocks noChangeAspect="1" noChangeArrowheads="1"/>
          </p:cNvSpPr>
          <p:nvPr/>
        </p:nvSpPr>
        <p:spPr bwMode="auto">
          <a:xfrm>
            <a:off x="7351763" y="1374775"/>
            <a:ext cx="115927" cy="115927"/>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fr-FR"/>
          </a:p>
        </p:txBody>
      </p:sp>
      <p:sp>
        <p:nvSpPr>
          <p:cNvPr id="11" name="AutoShape 5" descr="Aperçu de l’image">
            <a:extLst>
              <a:ext uri="{FF2B5EF4-FFF2-40B4-BE49-F238E27FC236}">
                <a16:creationId xmlns:a16="http://schemas.microsoft.com/office/drawing/2014/main" id="{EE4C727B-784D-4D72-AC9D-0A4C67F70D21}"/>
              </a:ext>
            </a:extLst>
          </p:cNvPr>
          <p:cNvSpPr>
            <a:spLocks noChangeAspect="1" noChangeArrowheads="1"/>
          </p:cNvSpPr>
          <p:nvPr/>
        </p:nvSpPr>
        <p:spPr bwMode="auto">
          <a:xfrm>
            <a:off x="7351763" y="1374775"/>
            <a:ext cx="115927" cy="115927"/>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fr-FR"/>
          </a:p>
        </p:txBody>
      </p:sp>
      <p:sp>
        <p:nvSpPr>
          <p:cNvPr id="12" name="AutoShape 6" descr="Aperçu de l’image">
            <a:extLst>
              <a:ext uri="{FF2B5EF4-FFF2-40B4-BE49-F238E27FC236}">
                <a16:creationId xmlns:a16="http://schemas.microsoft.com/office/drawing/2014/main" id="{DFE9594A-2F6B-4ADA-923B-A47A82CD1641}"/>
              </a:ext>
            </a:extLst>
          </p:cNvPr>
          <p:cNvSpPr>
            <a:spLocks noChangeAspect="1" noChangeArrowheads="1"/>
          </p:cNvSpPr>
          <p:nvPr/>
        </p:nvSpPr>
        <p:spPr bwMode="auto">
          <a:xfrm>
            <a:off x="7351763" y="1374775"/>
            <a:ext cx="115927" cy="115927"/>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fr-FR"/>
          </a:p>
        </p:txBody>
      </p:sp>
      <p:sp>
        <p:nvSpPr>
          <p:cNvPr id="13" name="AutoShape 7" descr="Aperçu de l’image">
            <a:extLst>
              <a:ext uri="{FF2B5EF4-FFF2-40B4-BE49-F238E27FC236}">
                <a16:creationId xmlns:a16="http://schemas.microsoft.com/office/drawing/2014/main" id="{14CDF420-2A63-432D-96C9-B821481861C0}"/>
              </a:ext>
            </a:extLst>
          </p:cNvPr>
          <p:cNvSpPr>
            <a:spLocks noChangeAspect="1" noChangeArrowheads="1"/>
          </p:cNvSpPr>
          <p:nvPr/>
        </p:nvSpPr>
        <p:spPr bwMode="auto">
          <a:xfrm>
            <a:off x="7351763" y="1374775"/>
            <a:ext cx="115927" cy="115927"/>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fr-FR"/>
          </a:p>
        </p:txBody>
      </p:sp>
      <p:sp>
        <p:nvSpPr>
          <p:cNvPr id="7" name="Espace réservé du contenu 2">
            <a:extLst>
              <a:ext uri="{FF2B5EF4-FFF2-40B4-BE49-F238E27FC236}">
                <a16:creationId xmlns:a16="http://schemas.microsoft.com/office/drawing/2014/main" id="{99D57482-959A-1675-1D22-2FFD5C139515}"/>
              </a:ext>
            </a:extLst>
          </p:cNvPr>
          <p:cNvSpPr txBox="1">
            <a:spLocks/>
          </p:cNvSpPr>
          <p:nvPr/>
        </p:nvSpPr>
        <p:spPr>
          <a:xfrm>
            <a:off x="911778" y="4035424"/>
            <a:ext cx="6253644" cy="1603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b="1" i="1" dirty="0"/>
              <a:t>Reproductions </a:t>
            </a:r>
          </a:p>
          <a:p>
            <a:pPr lvl="1">
              <a:buFont typeface="Courier New" panose="02070309020205020404" pitchFamily="49" charset="0"/>
              <a:buChar char="o"/>
            </a:pPr>
            <a:endParaRPr lang="fr-FR" sz="1700" i="1" dirty="0">
              <a:latin typeface="Aptos" panose="020B0004020202020204" pitchFamily="34" charset="0"/>
            </a:endParaRPr>
          </a:p>
          <a:p>
            <a:pPr lvl="1">
              <a:buFont typeface="Courier New" panose="02070309020205020404" pitchFamily="49" charset="0"/>
              <a:buChar char="o"/>
            </a:pPr>
            <a:r>
              <a:rPr lang="fr-FR" sz="1700" i="1" dirty="0">
                <a:latin typeface="Aptos" panose="020B0004020202020204" pitchFamily="34" charset="0"/>
              </a:rPr>
              <a:t>Cadres type bordage kraft, sans passepartout, ni réhausse, ni montage Mylar</a:t>
            </a:r>
          </a:p>
        </p:txBody>
      </p:sp>
      <p:sp>
        <p:nvSpPr>
          <p:cNvPr id="8" name="ZoneTexte 7">
            <a:extLst>
              <a:ext uri="{FF2B5EF4-FFF2-40B4-BE49-F238E27FC236}">
                <a16:creationId xmlns:a16="http://schemas.microsoft.com/office/drawing/2014/main" id="{7D93913E-570B-1A78-0CEC-B10D86E2ED88}"/>
              </a:ext>
            </a:extLst>
          </p:cNvPr>
          <p:cNvSpPr txBox="1"/>
          <p:nvPr/>
        </p:nvSpPr>
        <p:spPr>
          <a:xfrm>
            <a:off x="10865006" y="6598364"/>
            <a:ext cx="1326994" cy="246221"/>
          </a:xfrm>
          <a:prstGeom prst="rect">
            <a:avLst/>
          </a:prstGeom>
          <a:noFill/>
        </p:spPr>
        <p:txBody>
          <a:bodyPr wrap="square" rtlCol="0">
            <a:spAutoFit/>
          </a:bodyPr>
          <a:lstStyle/>
          <a:p>
            <a:r>
              <a:rPr lang="fr-FR" sz="1000" i="1" dirty="0"/>
              <a:t>Tous droits réservés</a:t>
            </a:r>
          </a:p>
        </p:txBody>
      </p:sp>
      <p:sp>
        <p:nvSpPr>
          <p:cNvPr id="14" name="ZoneTexte 13">
            <a:extLst>
              <a:ext uri="{FF2B5EF4-FFF2-40B4-BE49-F238E27FC236}">
                <a16:creationId xmlns:a16="http://schemas.microsoft.com/office/drawing/2014/main" id="{E2EFC42B-52D0-E5F4-D619-3DAD6328887B}"/>
              </a:ext>
            </a:extLst>
          </p:cNvPr>
          <p:cNvSpPr txBox="1"/>
          <p:nvPr/>
        </p:nvSpPr>
        <p:spPr>
          <a:xfrm>
            <a:off x="180974" y="91043"/>
            <a:ext cx="1228725" cy="369332"/>
          </a:xfrm>
          <a:prstGeom prst="rect">
            <a:avLst/>
          </a:prstGeom>
          <a:noFill/>
          <a:ln>
            <a:solidFill>
              <a:schemeClr val="tx1"/>
            </a:solidFill>
          </a:ln>
        </p:spPr>
        <p:txBody>
          <a:bodyPr wrap="square" rtlCol="0">
            <a:spAutoFit/>
          </a:bodyPr>
          <a:lstStyle/>
          <a:p>
            <a:r>
              <a:rPr lang="fr-FR" dirty="0"/>
              <a:t>Lot 2</a:t>
            </a:r>
          </a:p>
        </p:txBody>
      </p:sp>
      <p:pic>
        <p:nvPicPr>
          <p:cNvPr id="17" name="Image 16">
            <a:extLst>
              <a:ext uri="{FF2B5EF4-FFF2-40B4-BE49-F238E27FC236}">
                <a16:creationId xmlns:a16="http://schemas.microsoft.com/office/drawing/2014/main" id="{A83E6473-AEB6-D15D-2C5A-8C441A1E1CFE}"/>
              </a:ext>
            </a:extLst>
          </p:cNvPr>
          <p:cNvPicPr>
            <a:picLocks noChangeAspect="1"/>
          </p:cNvPicPr>
          <p:nvPr/>
        </p:nvPicPr>
        <p:blipFill>
          <a:blip r:embed="rId2"/>
          <a:stretch>
            <a:fillRect/>
          </a:stretch>
        </p:blipFill>
        <p:spPr>
          <a:xfrm>
            <a:off x="7857318" y="1964770"/>
            <a:ext cx="3422904" cy="2156429"/>
          </a:xfrm>
          <a:prstGeom prst="rect">
            <a:avLst/>
          </a:prstGeom>
        </p:spPr>
      </p:pic>
      <p:sp>
        <p:nvSpPr>
          <p:cNvPr id="18" name="ZoneTexte 17">
            <a:extLst>
              <a:ext uri="{FF2B5EF4-FFF2-40B4-BE49-F238E27FC236}">
                <a16:creationId xmlns:a16="http://schemas.microsoft.com/office/drawing/2014/main" id="{B1F1C6A0-E8A1-E402-1A28-FB30841EC731}"/>
              </a:ext>
            </a:extLst>
          </p:cNvPr>
          <p:cNvSpPr txBox="1"/>
          <p:nvPr/>
        </p:nvSpPr>
        <p:spPr>
          <a:xfrm>
            <a:off x="8556888" y="1382911"/>
            <a:ext cx="2071818" cy="369332"/>
          </a:xfrm>
          <a:prstGeom prst="rect">
            <a:avLst/>
          </a:prstGeom>
          <a:noFill/>
        </p:spPr>
        <p:txBody>
          <a:bodyPr wrap="square" rtlCol="0">
            <a:spAutoFit/>
          </a:bodyPr>
          <a:lstStyle/>
          <a:p>
            <a:r>
              <a:rPr lang="fr-FR" b="1" dirty="0"/>
              <a:t>Références (Lot 2)</a:t>
            </a:r>
          </a:p>
        </p:txBody>
      </p:sp>
    </p:spTree>
    <p:extLst>
      <p:ext uri="{BB962C8B-B14F-4D97-AF65-F5344CB8AC3E}">
        <p14:creationId xmlns:p14="http://schemas.microsoft.com/office/powerpoint/2010/main" val="18469873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FAF5">
            <a:alpha val="50000"/>
          </a:srgbClr>
        </a:solidFill>
        <a:effectLst/>
      </p:bgPr>
    </p:bg>
    <p:spTree>
      <p:nvGrpSpPr>
        <p:cNvPr id="1" name="">
          <a:extLst>
            <a:ext uri="{FF2B5EF4-FFF2-40B4-BE49-F238E27FC236}">
              <a16:creationId xmlns:a16="http://schemas.microsoft.com/office/drawing/2014/main" id="{0A4DDFE5-2A1E-5E36-6334-8C6F18C50612}"/>
            </a:ext>
          </a:extLst>
        </p:cNvPr>
        <p:cNvGrpSpPr/>
        <p:nvPr/>
      </p:nvGrpSpPr>
      <p:grpSpPr>
        <a:xfrm>
          <a:off x="0" y="0"/>
          <a:ext cx="0" cy="0"/>
          <a:chOff x="0" y="0"/>
          <a:chExt cx="0" cy="0"/>
        </a:xfrm>
      </p:grpSpPr>
      <p:graphicFrame>
        <p:nvGraphicFramePr>
          <p:cNvPr id="8" name="Tableau 7">
            <a:extLst>
              <a:ext uri="{FF2B5EF4-FFF2-40B4-BE49-F238E27FC236}">
                <a16:creationId xmlns:a16="http://schemas.microsoft.com/office/drawing/2014/main" id="{63E73326-6C93-CB18-0B5F-BE1E4FDC0221}"/>
              </a:ext>
            </a:extLst>
          </p:cNvPr>
          <p:cNvGraphicFramePr>
            <a:graphicFrameLocks noGrp="1"/>
          </p:cNvGraphicFramePr>
          <p:nvPr>
            <p:extLst>
              <p:ext uri="{D42A27DB-BD31-4B8C-83A1-F6EECF244321}">
                <p14:modId xmlns:p14="http://schemas.microsoft.com/office/powerpoint/2010/main" val="4223847594"/>
              </p:ext>
            </p:extLst>
          </p:nvPr>
        </p:nvGraphicFramePr>
        <p:xfrm>
          <a:off x="2126512" y="2866460"/>
          <a:ext cx="8084666" cy="1960175"/>
        </p:xfrm>
        <a:graphic>
          <a:graphicData uri="http://schemas.openxmlformats.org/drawingml/2006/table">
            <a:tbl>
              <a:tblPr firstRow="1" bandRow="1">
                <a:tableStyleId>{5C22544A-7EE6-4342-B048-85BDC9FD1C3A}</a:tableStyleId>
              </a:tblPr>
              <a:tblGrid>
                <a:gridCol w="1774401">
                  <a:extLst>
                    <a:ext uri="{9D8B030D-6E8A-4147-A177-3AD203B41FA5}">
                      <a16:colId xmlns:a16="http://schemas.microsoft.com/office/drawing/2014/main" val="903418781"/>
                    </a:ext>
                  </a:extLst>
                </a:gridCol>
                <a:gridCol w="2888055">
                  <a:extLst>
                    <a:ext uri="{9D8B030D-6E8A-4147-A177-3AD203B41FA5}">
                      <a16:colId xmlns:a16="http://schemas.microsoft.com/office/drawing/2014/main" val="1229285748"/>
                    </a:ext>
                  </a:extLst>
                </a:gridCol>
                <a:gridCol w="3422210">
                  <a:extLst>
                    <a:ext uri="{9D8B030D-6E8A-4147-A177-3AD203B41FA5}">
                      <a16:colId xmlns:a16="http://schemas.microsoft.com/office/drawing/2014/main" val="987759031"/>
                    </a:ext>
                  </a:extLst>
                </a:gridCol>
              </a:tblGrid>
              <a:tr h="476815">
                <a:tc>
                  <a:txBody>
                    <a:bodyPr/>
                    <a:lstStyle/>
                    <a:p>
                      <a:r>
                        <a:rPr lang="fr-FR" sz="1400" dirty="0"/>
                        <a:t>Typologie</a:t>
                      </a:r>
                    </a:p>
                  </a:txBody>
                  <a:tcPr/>
                </a:tc>
                <a:tc>
                  <a:txBody>
                    <a:bodyPr/>
                    <a:lstStyle/>
                    <a:p>
                      <a:pPr algn="ctr"/>
                      <a:r>
                        <a:rPr lang="fr-FR" sz="1400" dirty="0"/>
                        <a:t>Originaux</a:t>
                      </a:r>
                    </a:p>
                  </a:txBody>
                  <a:tcPr/>
                </a:tc>
                <a:tc>
                  <a:txBody>
                    <a:bodyPr/>
                    <a:lstStyle/>
                    <a:p>
                      <a:pPr algn="ctr"/>
                      <a:r>
                        <a:rPr lang="fr-FR" sz="1400" dirty="0"/>
                        <a:t>Reproductions</a:t>
                      </a:r>
                    </a:p>
                  </a:txBody>
                  <a:tcPr/>
                </a:tc>
                <a:extLst>
                  <a:ext uri="{0D108BD9-81ED-4DB2-BD59-A6C34878D82A}">
                    <a16:rowId xmlns:a16="http://schemas.microsoft.com/office/drawing/2014/main" val="2048194219"/>
                  </a:ext>
                </a:extLst>
              </a:tr>
              <a:tr h="370840">
                <a:tc>
                  <a:txBody>
                    <a:bodyPr/>
                    <a:lstStyle/>
                    <a:p>
                      <a:r>
                        <a:rPr lang="fr-FR" sz="1400" dirty="0"/>
                        <a:t>Photographies</a:t>
                      </a:r>
                    </a:p>
                  </a:txBody>
                  <a:tcPr/>
                </a:tc>
                <a:tc>
                  <a:txBody>
                    <a:bodyPr/>
                    <a:lstStyle/>
                    <a:p>
                      <a:pPr algn="ctr"/>
                      <a:r>
                        <a:rPr lang="fr-FR" sz="1400" b="1" dirty="0"/>
                        <a:t> 97</a:t>
                      </a:r>
                    </a:p>
                  </a:txBody>
                  <a:tcPr/>
                </a:tc>
                <a:tc>
                  <a:txBody>
                    <a:bodyPr/>
                    <a:lstStyle/>
                    <a:p>
                      <a:pPr algn="ctr"/>
                      <a:r>
                        <a:rPr lang="fr-FR" sz="1400" b="1" dirty="0"/>
                        <a:t>105</a:t>
                      </a:r>
                    </a:p>
                  </a:txBody>
                  <a:tcPr/>
                </a:tc>
                <a:extLst>
                  <a:ext uri="{0D108BD9-81ED-4DB2-BD59-A6C34878D82A}">
                    <a16:rowId xmlns:a16="http://schemas.microsoft.com/office/drawing/2014/main" val="4189932400"/>
                  </a:ext>
                </a:extLst>
              </a:tr>
              <a:tr h="370840">
                <a:tc>
                  <a:txBody>
                    <a:bodyPr/>
                    <a:lstStyle/>
                    <a:p>
                      <a:r>
                        <a:rPr lang="fr-FR" sz="1400" dirty="0"/>
                        <a:t>Archives</a:t>
                      </a:r>
                    </a:p>
                  </a:txBody>
                  <a:tcPr/>
                </a:tc>
                <a:tc>
                  <a:txBody>
                    <a:bodyPr/>
                    <a:lstStyle/>
                    <a:p>
                      <a:pPr algn="ctr"/>
                      <a:r>
                        <a:rPr lang="fr-FR" sz="1400" b="1" dirty="0"/>
                        <a:t>1</a:t>
                      </a:r>
                    </a:p>
                  </a:txBody>
                  <a:tcPr/>
                </a:tc>
                <a:tc>
                  <a:txBody>
                    <a:bodyPr/>
                    <a:lstStyle/>
                    <a:p>
                      <a:pPr algn="ctr"/>
                      <a:r>
                        <a:rPr lang="fr-FR" sz="1400" b="1" dirty="0"/>
                        <a:t>0</a:t>
                      </a:r>
                    </a:p>
                  </a:txBody>
                  <a:tcPr/>
                </a:tc>
                <a:extLst>
                  <a:ext uri="{0D108BD9-81ED-4DB2-BD59-A6C34878D82A}">
                    <a16:rowId xmlns:a16="http://schemas.microsoft.com/office/drawing/2014/main" val="1200014423"/>
                  </a:ext>
                </a:extLst>
              </a:tr>
              <a:tr h="370840">
                <a:tc>
                  <a:txBody>
                    <a:bodyPr/>
                    <a:lstStyle/>
                    <a:p>
                      <a:r>
                        <a:rPr lang="fr-FR" sz="1400" dirty="0"/>
                        <a:t>Affiches</a:t>
                      </a:r>
                    </a:p>
                  </a:txBody>
                  <a:tcPr/>
                </a:tc>
                <a:tc>
                  <a:txBody>
                    <a:bodyPr/>
                    <a:lstStyle/>
                    <a:p>
                      <a:pPr algn="ctr"/>
                      <a:r>
                        <a:rPr lang="fr-FR" sz="1400" b="1" dirty="0"/>
                        <a:t>39</a:t>
                      </a:r>
                    </a:p>
                  </a:txBody>
                  <a:tcPr/>
                </a:tc>
                <a:tc>
                  <a:txBody>
                    <a:bodyPr/>
                    <a:lstStyle/>
                    <a:p>
                      <a:pPr algn="ctr"/>
                      <a:r>
                        <a:rPr lang="fr-FR" sz="1400" b="1" dirty="0"/>
                        <a:t>2</a:t>
                      </a:r>
                    </a:p>
                  </a:txBody>
                  <a:tcPr/>
                </a:tc>
                <a:extLst>
                  <a:ext uri="{0D108BD9-81ED-4DB2-BD59-A6C34878D82A}">
                    <a16:rowId xmlns:a16="http://schemas.microsoft.com/office/drawing/2014/main" val="2384768826"/>
                  </a:ext>
                </a:extLst>
              </a:tr>
              <a:tr h="370840">
                <a:tc>
                  <a:txBody>
                    <a:bodyPr/>
                    <a:lstStyle/>
                    <a:p>
                      <a:r>
                        <a:rPr lang="fr-FR" sz="1400" dirty="0"/>
                        <a:t>TOTAL</a:t>
                      </a:r>
                    </a:p>
                  </a:txBody>
                  <a:tcPr/>
                </a:tc>
                <a:tc>
                  <a:txBody>
                    <a:bodyPr/>
                    <a:lstStyle/>
                    <a:p>
                      <a:pPr algn="ctr"/>
                      <a:r>
                        <a:rPr lang="fr-FR" sz="1400" b="1" dirty="0"/>
                        <a:t>237</a:t>
                      </a:r>
                    </a:p>
                  </a:txBody>
                  <a:tcPr/>
                </a:tc>
                <a:tc>
                  <a:txBody>
                    <a:bodyPr/>
                    <a:lstStyle/>
                    <a:p>
                      <a:pPr algn="ctr"/>
                      <a:r>
                        <a:rPr lang="fr-FR" sz="1400" b="1" dirty="0"/>
                        <a:t>107</a:t>
                      </a:r>
                    </a:p>
                  </a:txBody>
                  <a:tcPr/>
                </a:tc>
                <a:extLst>
                  <a:ext uri="{0D108BD9-81ED-4DB2-BD59-A6C34878D82A}">
                    <a16:rowId xmlns:a16="http://schemas.microsoft.com/office/drawing/2014/main" val="2201275369"/>
                  </a:ext>
                </a:extLst>
              </a:tr>
            </a:tbl>
          </a:graphicData>
        </a:graphic>
      </p:graphicFrame>
      <p:sp>
        <p:nvSpPr>
          <p:cNvPr id="9" name="Sous-titre 2">
            <a:extLst>
              <a:ext uri="{FF2B5EF4-FFF2-40B4-BE49-F238E27FC236}">
                <a16:creationId xmlns:a16="http://schemas.microsoft.com/office/drawing/2014/main" id="{87D1CFEF-41F5-B773-510F-87AF0AAD6FF8}"/>
              </a:ext>
            </a:extLst>
          </p:cNvPr>
          <p:cNvSpPr txBox="1">
            <a:spLocks/>
          </p:cNvSpPr>
          <p:nvPr/>
        </p:nvSpPr>
        <p:spPr>
          <a:xfrm>
            <a:off x="1840117" y="2139462"/>
            <a:ext cx="6400369" cy="8572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Bef>
                <a:spcPts val="0"/>
              </a:spcBef>
            </a:pPr>
            <a:r>
              <a:rPr lang="fr-FR" sz="2800" b="1" dirty="0">
                <a:latin typeface="Calibri" panose="020F0502020204030204" pitchFamily="34" charset="0"/>
                <a:cs typeface="Calibri" panose="020F0502020204030204" pitchFamily="34" charset="0"/>
              </a:rPr>
              <a:t>Récapitulatif Lot 1 – nombre d’</a:t>
            </a:r>
            <a:r>
              <a:rPr lang="fr-FR" sz="2800" b="1" dirty="0" err="1">
                <a:latin typeface="Calibri" panose="020F0502020204030204" pitchFamily="34" charset="0"/>
                <a:cs typeface="Calibri" panose="020F0502020204030204" pitchFamily="34" charset="0"/>
              </a:rPr>
              <a:t>oeuvres</a:t>
            </a:r>
            <a:endParaRPr lang="fr-FR" sz="1800" dirty="0">
              <a:latin typeface="Calibri" panose="020F0502020204030204" pitchFamily="34" charset="0"/>
              <a:cs typeface="Calibri" panose="020F0502020204030204" pitchFamily="34" charset="0"/>
            </a:endParaRPr>
          </a:p>
        </p:txBody>
      </p:sp>
      <p:sp>
        <p:nvSpPr>
          <p:cNvPr id="11" name="Espace réservé de la date 10">
            <a:extLst>
              <a:ext uri="{FF2B5EF4-FFF2-40B4-BE49-F238E27FC236}">
                <a16:creationId xmlns:a16="http://schemas.microsoft.com/office/drawing/2014/main" id="{58562064-2D28-C31E-6ACD-647B1D65C032}"/>
              </a:ext>
            </a:extLst>
          </p:cNvPr>
          <p:cNvSpPr>
            <a:spLocks noGrp="1"/>
          </p:cNvSpPr>
          <p:nvPr>
            <p:ph type="dt" sz="half" idx="10"/>
          </p:nvPr>
        </p:nvSpPr>
        <p:spPr/>
        <p:txBody>
          <a:bodyPr/>
          <a:lstStyle/>
          <a:p>
            <a:fld id="{E1D9EBB6-7DBC-4A7E-9D0F-1203B7476752}" type="datetime1">
              <a:rPr lang="fr-FR" smtClean="0"/>
              <a:t>18/05/2026</a:t>
            </a:fld>
            <a:endParaRPr lang="fr-FR"/>
          </a:p>
        </p:txBody>
      </p:sp>
      <p:sp>
        <p:nvSpPr>
          <p:cNvPr id="12" name="Espace réservé du pied de page 11">
            <a:extLst>
              <a:ext uri="{FF2B5EF4-FFF2-40B4-BE49-F238E27FC236}">
                <a16:creationId xmlns:a16="http://schemas.microsoft.com/office/drawing/2014/main" id="{9AC92DB1-594B-77D3-B169-5E0D98C16795}"/>
              </a:ext>
            </a:extLst>
          </p:cNvPr>
          <p:cNvSpPr>
            <a:spLocks noGrp="1"/>
          </p:cNvSpPr>
          <p:nvPr>
            <p:ph type="ftr" sz="quarter" idx="11"/>
          </p:nvPr>
        </p:nvSpPr>
        <p:spPr/>
        <p:txBody>
          <a:bodyPr/>
          <a:lstStyle/>
          <a:p>
            <a:r>
              <a:rPr lang="fr-FR"/>
              <a:t>BELMONDO - PRECONISATIONS - ENCADREMENT</a:t>
            </a:r>
            <a:endParaRPr lang="fr-FR" dirty="0"/>
          </a:p>
        </p:txBody>
      </p:sp>
      <p:sp>
        <p:nvSpPr>
          <p:cNvPr id="13" name="Espace réservé du numéro de diapositive 12">
            <a:extLst>
              <a:ext uri="{FF2B5EF4-FFF2-40B4-BE49-F238E27FC236}">
                <a16:creationId xmlns:a16="http://schemas.microsoft.com/office/drawing/2014/main" id="{1C8FF1E7-0E14-8288-9DE6-9A22FC97D443}"/>
              </a:ext>
            </a:extLst>
          </p:cNvPr>
          <p:cNvSpPr>
            <a:spLocks noGrp="1"/>
          </p:cNvSpPr>
          <p:nvPr>
            <p:ph type="sldNum" sz="quarter" idx="12"/>
          </p:nvPr>
        </p:nvSpPr>
        <p:spPr/>
        <p:txBody>
          <a:bodyPr/>
          <a:lstStyle/>
          <a:p>
            <a:fld id="{81AA7B50-1E21-4273-AD01-C77631DA1CDB}" type="slidenum">
              <a:rPr lang="fr-FR" smtClean="0"/>
              <a:t>11</a:t>
            </a:fld>
            <a:endParaRPr lang="fr-FR"/>
          </a:p>
        </p:txBody>
      </p:sp>
      <p:sp>
        <p:nvSpPr>
          <p:cNvPr id="4" name="ZoneTexte 3">
            <a:extLst>
              <a:ext uri="{FF2B5EF4-FFF2-40B4-BE49-F238E27FC236}">
                <a16:creationId xmlns:a16="http://schemas.microsoft.com/office/drawing/2014/main" id="{E74AF1F8-2A06-120B-F8EE-B1502913C3C9}"/>
              </a:ext>
            </a:extLst>
          </p:cNvPr>
          <p:cNvSpPr txBox="1"/>
          <p:nvPr/>
        </p:nvSpPr>
        <p:spPr>
          <a:xfrm>
            <a:off x="5454502" y="5475767"/>
            <a:ext cx="1446028" cy="369332"/>
          </a:xfrm>
          <a:prstGeom prst="rect">
            <a:avLst/>
          </a:prstGeom>
          <a:noFill/>
        </p:spPr>
        <p:txBody>
          <a:bodyPr wrap="square" rtlCol="0">
            <a:spAutoFit/>
          </a:bodyPr>
          <a:lstStyle/>
          <a:p>
            <a:r>
              <a:rPr lang="fr-FR" b="1" dirty="0">
                <a:solidFill>
                  <a:srgbClr val="FF0000"/>
                </a:solidFill>
              </a:rPr>
              <a:t>TOTAL : 344</a:t>
            </a:r>
          </a:p>
        </p:txBody>
      </p:sp>
    </p:spTree>
    <p:extLst>
      <p:ext uri="{BB962C8B-B14F-4D97-AF65-F5344CB8AC3E}">
        <p14:creationId xmlns:p14="http://schemas.microsoft.com/office/powerpoint/2010/main" val="4136620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FAF5">
            <a:alpha val="50000"/>
          </a:srgbClr>
        </a:solidFill>
        <a:effectLst/>
      </p:bgPr>
    </p:bg>
    <p:spTree>
      <p:nvGrpSpPr>
        <p:cNvPr id="1" name="">
          <a:extLst>
            <a:ext uri="{FF2B5EF4-FFF2-40B4-BE49-F238E27FC236}">
              <a16:creationId xmlns:a16="http://schemas.microsoft.com/office/drawing/2014/main" id="{AFAC4E50-05FF-2CC7-B831-8EB77494232D}"/>
            </a:ext>
          </a:extLst>
        </p:cNvPr>
        <p:cNvGrpSpPr/>
        <p:nvPr/>
      </p:nvGrpSpPr>
      <p:grpSpPr>
        <a:xfrm>
          <a:off x="0" y="0"/>
          <a:ext cx="0" cy="0"/>
          <a:chOff x="0" y="0"/>
          <a:chExt cx="0" cy="0"/>
        </a:xfrm>
      </p:grpSpPr>
      <p:graphicFrame>
        <p:nvGraphicFramePr>
          <p:cNvPr id="8" name="Tableau 7">
            <a:extLst>
              <a:ext uri="{FF2B5EF4-FFF2-40B4-BE49-F238E27FC236}">
                <a16:creationId xmlns:a16="http://schemas.microsoft.com/office/drawing/2014/main" id="{08342F2C-8AD1-D0AF-1C7F-FA9CE0AC1E0D}"/>
              </a:ext>
            </a:extLst>
          </p:cNvPr>
          <p:cNvGraphicFramePr>
            <a:graphicFrameLocks noGrp="1"/>
          </p:cNvGraphicFramePr>
          <p:nvPr>
            <p:extLst>
              <p:ext uri="{D42A27DB-BD31-4B8C-83A1-F6EECF244321}">
                <p14:modId xmlns:p14="http://schemas.microsoft.com/office/powerpoint/2010/main" val="1859168901"/>
              </p:ext>
            </p:extLst>
          </p:nvPr>
        </p:nvGraphicFramePr>
        <p:xfrm>
          <a:off x="2126512" y="2866460"/>
          <a:ext cx="8084666" cy="1589335"/>
        </p:xfrm>
        <a:graphic>
          <a:graphicData uri="http://schemas.openxmlformats.org/drawingml/2006/table">
            <a:tbl>
              <a:tblPr firstRow="1" bandRow="1">
                <a:tableStyleId>{21E4AEA4-8DFA-4A89-87EB-49C32662AFE0}</a:tableStyleId>
              </a:tblPr>
              <a:tblGrid>
                <a:gridCol w="1774401">
                  <a:extLst>
                    <a:ext uri="{9D8B030D-6E8A-4147-A177-3AD203B41FA5}">
                      <a16:colId xmlns:a16="http://schemas.microsoft.com/office/drawing/2014/main" val="903418781"/>
                    </a:ext>
                  </a:extLst>
                </a:gridCol>
                <a:gridCol w="2888055">
                  <a:extLst>
                    <a:ext uri="{9D8B030D-6E8A-4147-A177-3AD203B41FA5}">
                      <a16:colId xmlns:a16="http://schemas.microsoft.com/office/drawing/2014/main" val="1229285748"/>
                    </a:ext>
                  </a:extLst>
                </a:gridCol>
                <a:gridCol w="3422210">
                  <a:extLst>
                    <a:ext uri="{9D8B030D-6E8A-4147-A177-3AD203B41FA5}">
                      <a16:colId xmlns:a16="http://schemas.microsoft.com/office/drawing/2014/main" val="987759031"/>
                    </a:ext>
                  </a:extLst>
                </a:gridCol>
              </a:tblGrid>
              <a:tr h="476815">
                <a:tc>
                  <a:txBody>
                    <a:bodyPr/>
                    <a:lstStyle/>
                    <a:p>
                      <a:r>
                        <a:rPr lang="fr-FR" sz="1400" dirty="0"/>
                        <a:t>Typologie</a:t>
                      </a:r>
                    </a:p>
                  </a:txBody>
                  <a:tcPr/>
                </a:tc>
                <a:tc>
                  <a:txBody>
                    <a:bodyPr/>
                    <a:lstStyle/>
                    <a:p>
                      <a:pPr algn="ctr"/>
                      <a:r>
                        <a:rPr lang="fr-FR" sz="1400" dirty="0"/>
                        <a:t>Originaux</a:t>
                      </a:r>
                    </a:p>
                  </a:txBody>
                  <a:tcPr/>
                </a:tc>
                <a:tc>
                  <a:txBody>
                    <a:bodyPr/>
                    <a:lstStyle/>
                    <a:p>
                      <a:pPr algn="ctr"/>
                      <a:r>
                        <a:rPr lang="fr-FR" sz="1400" dirty="0"/>
                        <a:t>Reproductions</a:t>
                      </a:r>
                    </a:p>
                  </a:txBody>
                  <a:tcPr/>
                </a:tc>
                <a:extLst>
                  <a:ext uri="{0D108BD9-81ED-4DB2-BD59-A6C34878D82A}">
                    <a16:rowId xmlns:a16="http://schemas.microsoft.com/office/drawing/2014/main" val="2048194219"/>
                  </a:ext>
                </a:extLst>
              </a:tr>
              <a:tr h="370840">
                <a:tc>
                  <a:txBody>
                    <a:bodyPr/>
                    <a:lstStyle/>
                    <a:p>
                      <a:r>
                        <a:rPr lang="fr-FR" sz="1400" dirty="0"/>
                        <a:t>Photographies</a:t>
                      </a:r>
                    </a:p>
                  </a:txBody>
                  <a:tcPr/>
                </a:tc>
                <a:tc>
                  <a:txBody>
                    <a:bodyPr/>
                    <a:lstStyle/>
                    <a:p>
                      <a:pPr algn="ctr"/>
                      <a:r>
                        <a:rPr lang="fr-FR" sz="1400" b="1" dirty="0"/>
                        <a:t>39</a:t>
                      </a:r>
                    </a:p>
                  </a:txBody>
                  <a:tcPr/>
                </a:tc>
                <a:tc>
                  <a:txBody>
                    <a:bodyPr/>
                    <a:lstStyle/>
                    <a:p>
                      <a:pPr algn="ctr"/>
                      <a:r>
                        <a:rPr lang="fr-FR" sz="1400" dirty="0"/>
                        <a:t>9</a:t>
                      </a:r>
                    </a:p>
                  </a:txBody>
                  <a:tcPr/>
                </a:tc>
                <a:extLst>
                  <a:ext uri="{0D108BD9-81ED-4DB2-BD59-A6C34878D82A}">
                    <a16:rowId xmlns:a16="http://schemas.microsoft.com/office/drawing/2014/main" val="4189932400"/>
                  </a:ext>
                </a:extLst>
              </a:tr>
              <a:tr h="370840">
                <a:tc>
                  <a:txBody>
                    <a:bodyPr/>
                    <a:lstStyle/>
                    <a:p>
                      <a:r>
                        <a:rPr lang="fr-FR" sz="1400" dirty="0"/>
                        <a:t>Dessin</a:t>
                      </a:r>
                    </a:p>
                  </a:txBody>
                  <a:tcPr/>
                </a:tc>
                <a:tc>
                  <a:txBody>
                    <a:bodyPr/>
                    <a:lstStyle/>
                    <a:p>
                      <a:pPr algn="ctr"/>
                      <a:r>
                        <a:rPr lang="fr-FR" sz="1400" b="1" dirty="0"/>
                        <a:t>2</a:t>
                      </a:r>
                    </a:p>
                  </a:txBody>
                  <a:tcPr/>
                </a:tc>
                <a:tc>
                  <a:txBody>
                    <a:bodyPr/>
                    <a:lstStyle/>
                    <a:p>
                      <a:pPr algn="ctr"/>
                      <a:r>
                        <a:rPr lang="fr-FR" sz="1400" b="1" dirty="0"/>
                        <a:t>11</a:t>
                      </a:r>
                    </a:p>
                  </a:txBody>
                  <a:tcPr/>
                </a:tc>
                <a:extLst>
                  <a:ext uri="{0D108BD9-81ED-4DB2-BD59-A6C34878D82A}">
                    <a16:rowId xmlns:a16="http://schemas.microsoft.com/office/drawing/2014/main" val="1200014423"/>
                  </a:ext>
                </a:extLst>
              </a:tr>
              <a:tr h="370840">
                <a:tc>
                  <a:txBody>
                    <a:bodyPr/>
                    <a:lstStyle/>
                    <a:p>
                      <a:r>
                        <a:rPr lang="fr-FR" sz="1400" dirty="0"/>
                        <a:t>TOTAL</a:t>
                      </a:r>
                    </a:p>
                  </a:txBody>
                  <a:tcPr/>
                </a:tc>
                <a:tc>
                  <a:txBody>
                    <a:bodyPr/>
                    <a:lstStyle/>
                    <a:p>
                      <a:pPr algn="ctr"/>
                      <a:r>
                        <a:rPr lang="fr-FR" sz="1400" b="1" dirty="0"/>
                        <a:t>41</a:t>
                      </a:r>
                    </a:p>
                  </a:txBody>
                  <a:tcPr/>
                </a:tc>
                <a:tc>
                  <a:txBody>
                    <a:bodyPr/>
                    <a:lstStyle/>
                    <a:p>
                      <a:pPr algn="ctr"/>
                      <a:r>
                        <a:rPr lang="fr-FR" sz="1400" b="1" dirty="0"/>
                        <a:t>20</a:t>
                      </a:r>
                    </a:p>
                  </a:txBody>
                  <a:tcPr/>
                </a:tc>
                <a:extLst>
                  <a:ext uri="{0D108BD9-81ED-4DB2-BD59-A6C34878D82A}">
                    <a16:rowId xmlns:a16="http://schemas.microsoft.com/office/drawing/2014/main" val="2201275369"/>
                  </a:ext>
                </a:extLst>
              </a:tr>
            </a:tbl>
          </a:graphicData>
        </a:graphic>
      </p:graphicFrame>
      <p:sp>
        <p:nvSpPr>
          <p:cNvPr id="9" name="Sous-titre 2">
            <a:extLst>
              <a:ext uri="{FF2B5EF4-FFF2-40B4-BE49-F238E27FC236}">
                <a16:creationId xmlns:a16="http://schemas.microsoft.com/office/drawing/2014/main" id="{C5E09852-71C9-B6B3-7A74-E0119FA86FA8}"/>
              </a:ext>
            </a:extLst>
          </p:cNvPr>
          <p:cNvSpPr txBox="1">
            <a:spLocks/>
          </p:cNvSpPr>
          <p:nvPr/>
        </p:nvSpPr>
        <p:spPr>
          <a:xfrm>
            <a:off x="1840117" y="2139462"/>
            <a:ext cx="6313283" cy="85723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Bef>
                <a:spcPts val="0"/>
              </a:spcBef>
            </a:pPr>
            <a:r>
              <a:rPr lang="fr-FR" sz="2800" b="1" dirty="0">
                <a:latin typeface="Calibri" panose="020F0502020204030204" pitchFamily="34" charset="0"/>
                <a:cs typeface="Calibri" panose="020F0502020204030204" pitchFamily="34" charset="0"/>
              </a:rPr>
              <a:t>Récapitulatif Lot 2 – nombre d’</a:t>
            </a:r>
            <a:r>
              <a:rPr lang="fr-FR" sz="2800" b="1" dirty="0" err="1">
                <a:latin typeface="Calibri" panose="020F0502020204030204" pitchFamily="34" charset="0"/>
                <a:cs typeface="Calibri" panose="020F0502020204030204" pitchFamily="34" charset="0"/>
              </a:rPr>
              <a:t>oeuvres</a:t>
            </a:r>
            <a:endParaRPr lang="fr-FR" sz="1800" dirty="0">
              <a:latin typeface="Calibri" panose="020F0502020204030204" pitchFamily="34" charset="0"/>
              <a:cs typeface="Calibri" panose="020F0502020204030204" pitchFamily="34" charset="0"/>
            </a:endParaRPr>
          </a:p>
        </p:txBody>
      </p:sp>
      <p:sp>
        <p:nvSpPr>
          <p:cNvPr id="11" name="Espace réservé de la date 10">
            <a:extLst>
              <a:ext uri="{FF2B5EF4-FFF2-40B4-BE49-F238E27FC236}">
                <a16:creationId xmlns:a16="http://schemas.microsoft.com/office/drawing/2014/main" id="{53D3026A-8039-B15F-C8C2-4E3C6431E58E}"/>
              </a:ext>
            </a:extLst>
          </p:cNvPr>
          <p:cNvSpPr>
            <a:spLocks noGrp="1"/>
          </p:cNvSpPr>
          <p:nvPr>
            <p:ph type="dt" sz="half" idx="10"/>
          </p:nvPr>
        </p:nvSpPr>
        <p:spPr/>
        <p:txBody>
          <a:bodyPr/>
          <a:lstStyle/>
          <a:p>
            <a:fld id="{E1D9EBB6-7DBC-4A7E-9D0F-1203B7476752}" type="datetime1">
              <a:rPr lang="fr-FR" smtClean="0"/>
              <a:t>18/05/2026</a:t>
            </a:fld>
            <a:endParaRPr lang="fr-FR"/>
          </a:p>
        </p:txBody>
      </p:sp>
      <p:sp>
        <p:nvSpPr>
          <p:cNvPr id="12" name="Espace réservé du pied de page 11">
            <a:extLst>
              <a:ext uri="{FF2B5EF4-FFF2-40B4-BE49-F238E27FC236}">
                <a16:creationId xmlns:a16="http://schemas.microsoft.com/office/drawing/2014/main" id="{571847C8-F824-BD5B-7353-7D43EC5FE343}"/>
              </a:ext>
            </a:extLst>
          </p:cNvPr>
          <p:cNvSpPr>
            <a:spLocks noGrp="1"/>
          </p:cNvSpPr>
          <p:nvPr>
            <p:ph type="ftr" sz="quarter" idx="11"/>
          </p:nvPr>
        </p:nvSpPr>
        <p:spPr/>
        <p:txBody>
          <a:bodyPr/>
          <a:lstStyle/>
          <a:p>
            <a:r>
              <a:rPr lang="fr-FR"/>
              <a:t>BELMONDO - PRECONISATIONS - ENCADREMENT</a:t>
            </a:r>
            <a:endParaRPr lang="fr-FR" dirty="0"/>
          </a:p>
        </p:txBody>
      </p:sp>
      <p:sp>
        <p:nvSpPr>
          <p:cNvPr id="13" name="Espace réservé du numéro de diapositive 12">
            <a:extLst>
              <a:ext uri="{FF2B5EF4-FFF2-40B4-BE49-F238E27FC236}">
                <a16:creationId xmlns:a16="http://schemas.microsoft.com/office/drawing/2014/main" id="{624F9A27-42FF-D9FF-A957-6C3498B6D1C1}"/>
              </a:ext>
            </a:extLst>
          </p:cNvPr>
          <p:cNvSpPr>
            <a:spLocks noGrp="1"/>
          </p:cNvSpPr>
          <p:nvPr>
            <p:ph type="sldNum" sz="quarter" idx="12"/>
          </p:nvPr>
        </p:nvSpPr>
        <p:spPr/>
        <p:txBody>
          <a:bodyPr/>
          <a:lstStyle/>
          <a:p>
            <a:fld id="{81AA7B50-1E21-4273-AD01-C77631DA1CDB}" type="slidenum">
              <a:rPr lang="fr-FR" smtClean="0"/>
              <a:t>12</a:t>
            </a:fld>
            <a:endParaRPr lang="fr-FR"/>
          </a:p>
        </p:txBody>
      </p:sp>
      <p:sp>
        <p:nvSpPr>
          <p:cNvPr id="4" name="ZoneTexte 3">
            <a:extLst>
              <a:ext uri="{FF2B5EF4-FFF2-40B4-BE49-F238E27FC236}">
                <a16:creationId xmlns:a16="http://schemas.microsoft.com/office/drawing/2014/main" id="{A73FC2F8-80D2-6C43-56B9-09CD0226776A}"/>
              </a:ext>
            </a:extLst>
          </p:cNvPr>
          <p:cNvSpPr txBox="1"/>
          <p:nvPr/>
        </p:nvSpPr>
        <p:spPr>
          <a:xfrm>
            <a:off x="5454501" y="5475767"/>
            <a:ext cx="2117873" cy="369332"/>
          </a:xfrm>
          <a:prstGeom prst="rect">
            <a:avLst/>
          </a:prstGeom>
          <a:noFill/>
        </p:spPr>
        <p:txBody>
          <a:bodyPr wrap="square" rtlCol="0">
            <a:spAutoFit/>
          </a:bodyPr>
          <a:lstStyle/>
          <a:p>
            <a:r>
              <a:rPr lang="fr-FR" b="1" dirty="0">
                <a:solidFill>
                  <a:srgbClr val="FF0000"/>
                </a:solidFill>
              </a:rPr>
              <a:t>TOTAL : 61 </a:t>
            </a:r>
            <a:r>
              <a:rPr lang="fr-FR" b="1" dirty="0" err="1">
                <a:solidFill>
                  <a:srgbClr val="FF0000"/>
                </a:solidFill>
              </a:rPr>
              <a:t>oeuvres</a:t>
            </a:r>
            <a:endParaRPr lang="fr-FR" b="1" dirty="0">
              <a:solidFill>
                <a:srgbClr val="FF0000"/>
              </a:solidFill>
            </a:endParaRPr>
          </a:p>
        </p:txBody>
      </p:sp>
    </p:spTree>
    <p:extLst>
      <p:ext uri="{BB962C8B-B14F-4D97-AF65-F5344CB8AC3E}">
        <p14:creationId xmlns:p14="http://schemas.microsoft.com/office/powerpoint/2010/main" val="3206583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FAF5">
            <a:alpha val="50000"/>
          </a:srgbClr>
        </a:solidFill>
        <a:effectLst/>
      </p:bgPr>
    </p:bg>
    <p:spTree>
      <p:nvGrpSpPr>
        <p:cNvPr id="1" name="">
          <a:extLst>
            <a:ext uri="{FF2B5EF4-FFF2-40B4-BE49-F238E27FC236}">
              <a16:creationId xmlns:a16="http://schemas.microsoft.com/office/drawing/2014/main" id="{736EC3B1-4170-8550-A38C-2D18F06CCFB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0769420-DD58-BCB4-677D-61860306336E}"/>
              </a:ext>
            </a:extLst>
          </p:cNvPr>
          <p:cNvSpPr>
            <a:spLocks noGrp="1"/>
          </p:cNvSpPr>
          <p:nvPr>
            <p:ph type="title"/>
          </p:nvPr>
        </p:nvSpPr>
        <p:spPr>
          <a:xfrm>
            <a:off x="305977" y="614195"/>
            <a:ext cx="7742647" cy="496150"/>
          </a:xfrm>
        </p:spPr>
        <p:txBody>
          <a:bodyPr>
            <a:normAutofit fontScale="90000"/>
          </a:bodyPr>
          <a:lstStyle/>
          <a:p>
            <a:pPr>
              <a:lnSpc>
                <a:spcPct val="100000"/>
              </a:lnSpc>
            </a:pPr>
            <a:r>
              <a:rPr lang="fr-FR" b="1" i="1" dirty="0"/>
              <a:t>Les types d’encadrements demandés</a:t>
            </a:r>
            <a:br>
              <a:rPr lang="fr-FR" b="1" i="1" dirty="0"/>
            </a:br>
            <a:r>
              <a:rPr lang="fr-FR" sz="2700" b="1" i="1" dirty="0">
                <a:solidFill>
                  <a:schemeClr val="tx2"/>
                </a:solidFill>
              </a:rPr>
              <a:t>Lot 1</a:t>
            </a:r>
            <a:endParaRPr lang="fr-FR" sz="2200" b="1" i="1" dirty="0">
              <a:solidFill>
                <a:schemeClr val="tx2"/>
              </a:solidFill>
            </a:endParaRPr>
          </a:p>
        </p:txBody>
      </p:sp>
      <p:sp>
        <p:nvSpPr>
          <p:cNvPr id="5" name="Espace réservé de la date 4">
            <a:extLst>
              <a:ext uri="{FF2B5EF4-FFF2-40B4-BE49-F238E27FC236}">
                <a16:creationId xmlns:a16="http://schemas.microsoft.com/office/drawing/2014/main" id="{3C68BC6E-5B04-7DC8-8B9E-1D0EAC2957D3}"/>
              </a:ext>
            </a:extLst>
          </p:cNvPr>
          <p:cNvSpPr>
            <a:spLocks noGrp="1"/>
          </p:cNvSpPr>
          <p:nvPr>
            <p:ph type="dt" sz="half" idx="10"/>
          </p:nvPr>
        </p:nvSpPr>
        <p:spPr/>
        <p:txBody>
          <a:bodyPr/>
          <a:lstStyle/>
          <a:p>
            <a:fld id="{A87717FC-2EA8-470D-9691-724886C0783C}" type="datetime1">
              <a:rPr lang="fr-FR" smtClean="0"/>
              <a:t>18/05/2026</a:t>
            </a:fld>
            <a:endParaRPr lang="fr-FR"/>
          </a:p>
        </p:txBody>
      </p:sp>
      <p:sp>
        <p:nvSpPr>
          <p:cNvPr id="6" name="Espace réservé du pied de page 5">
            <a:extLst>
              <a:ext uri="{FF2B5EF4-FFF2-40B4-BE49-F238E27FC236}">
                <a16:creationId xmlns:a16="http://schemas.microsoft.com/office/drawing/2014/main" id="{0942CB55-0AC1-07A5-C1DB-218AE823C6CF}"/>
              </a:ext>
            </a:extLst>
          </p:cNvPr>
          <p:cNvSpPr>
            <a:spLocks noGrp="1"/>
          </p:cNvSpPr>
          <p:nvPr>
            <p:ph type="ftr" sz="quarter" idx="11"/>
          </p:nvPr>
        </p:nvSpPr>
        <p:spPr/>
        <p:txBody>
          <a:bodyPr/>
          <a:lstStyle/>
          <a:p>
            <a:r>
              <a:rPr lang="fr-FR"/>
              <a:t>BELMONDO - PRECONISATIONS - ENCADREMENT</a:t>
            </a:r>
            <a:endParaRPr lang="fr-FR" dirty="0"/>
          </a:p>
        </p:txBody>
      </p:sp>
      <p:sp>
        <p:nvSpPr>
          <p:cNvPr id="7" name="Espace réservé du numéro de diapositive 6">
            <a:extLst>
              <a:ext uri="{FF2B5EF4-FFF2-40B4-BE49-F238E27FC236}">
                <a16:creationId xmlns:a16="http://schemas.microsoft.com/office/drawing/2014/main" id="{2C9A538A-5E9C-B64B-F113-619014B92CC9}"/>
              </a:ext>
            </a:extLst>
          </p:cNvPr>
          <p:cNvSpPr>
            <a:spLocks noGrp="1"/>
          </p:cNvSpPr>
          <p:nvPr>
            <p:ph type="sldNum" sz="quarter" idx="12"/>
          </p:nvPr>
        </p:nvSpPr>
        <p:spPr/>
        <p:txBody>
          <a:bodyPr/>
          <a:lstStyle/>
          <a:p>
            <a:fld id="{81AA7B50-1E21-4273-AD01-C77631DA1CDB}" type="slidenum">
              <a:rPr lang="fr-FR" smtClean="0"/>
              <a:t>2</a:t>
            </a:fld>
            <a:endParaRPr lang="fr-FR" dirty="0"/>
          </a:p>
        </p:txBody>
      </p:sp>
      <p:sp>
        <p:nvSpPr>
          <p:cNvPr id="25" name="ZoneTexte 24">
            <a:extLst>
              <a:ext uri="{FF2B5EF4-FFF2-40B4-BE49-F238E27FC236}">
                <a16:creationId xmlns:a16="http://schemas.microsoft.com/office/drawing/2014/main" id="{BA82FAA5-11C1-8908-CC98-B1FF4EEFDE8F}"/>
              </a:ext>
            </a:extLst>
          </p:cNvPr>
          <p:cNvSpPr txBox="1"/>
          <p:nvPr/>
        </p:nvSpPr>
        <p:spPr>
          <a:xfrm>
            <a:off x="644688" y="3759443"/>
            <a:ext cx="4103523" cy="2123658"/>
          </a:xfrm>
          <a:prstGeom prst="rect">
            <a:avLst/>
          </a:prstGeom>
          <a:noFill/>
          <a:ln>
            <a:solidFill>
              <a:schemeClr val="tx2"/>
            </a:solidFill>
          </a:ln>
        </p:spPr>
        <p:txBody>
          <a:bodyPr wrap="square" rtlCol="0">
            <a:spAutoFit/>
          </a:bodyPr>
          <a:lstStyle/>
          <a:p>
            <a:r>
              <a:rPr lang="fr-FR" sz="1200" b="1" dirty="0"/>
              <a:t>TYPE 1 (avec passepartout) :</a:t>
            </a:r>
          </a:p>
          <a:p>
            <a:endParaRPr lang="fr-FR" sz="1200" b="1" dirty="0"/>
          </a:p>
          <a:p>
            <a:r>
              <a:rPr lang="fr-FR" sz="1200" dirty="0"/>
              <a:t>Cadre baguette profilée plat en bois sombre (pas de noir) pour les photographies ou dessins artistiques. L’épaisseur de la baguette devra être la plus fine possible. Ces œuvres comporteront également un passe-partout, avec des marges moyennes (2-2,5 cm). </a:t>
            </a:r>
          </a:p>
          <a:p>
            <a:endParaRPr lang="fr-FR" sz="1200" dirty="0"/>
          </a:p>
          <a:p>
            <a:r>
              <a:rPr lang="fr-FR" sz="1200" dirty="0"/>
              <a:t>Nombre de cadres TYPE 1 (avec passepartout)  à faire : </a:t>
            </a:r>
            <a:r>
              <a:rPr lang="fr-FR" sz="1200" b="1" dirty="0"/>
              <a:t>67</a:t>
            </a:r>
          </a:p>
          <a:p>
            <a:endParaRPr lang="fr-FR" sz="1200" dirty="0"/>
          </a:p>
          <a:p>
            <a:endParaRPr lang="fr-FR" sz="1200" dirty="0"/>
          </a:p>
        </p:txBody>
      </p:sp>
      <p:sp>
        <p:nvSpPr>
          <p:cNvPr id="4" name="ZoneTexte 3">
            <a:extLst>
              <a:ext uri="{FF2B5EF4-FFF2-40B4-BE49-F238E27FC236}">
                <a16:creationId xmlns:a16="http://schemas.microsoft.com/office/drawing/2014/main" id="{9107799B-1684-480E-2D32-AC1ADAD63B85}"/>
              </a:ext>
            </a:extLst>
          </p:cNvPr>
          <p:cNvSpPr txBox="1"/>
          <p:nvPr/>
        </p:nvSpPr>
        <p:spPr>
          <a:xfrm>
            <a:off x="6690017" y="3759443"/>
            <a:ext cx="4114800" cy="1754326"/>
          </a:xfrm>
          <a:prstGeom prst="rect">
            <a:avLst/>
          </a:prstGeom>
          <a:noFill/>
          <a:ln>
            <a:solidFill>
              <a:schemeClr val="tx2"/>
            </a:solidFill>
          </a:ln>
        </p:spPr>
        <p:txBody>
          <a:bodyPr wrap="square" rtlCol="0">
            <a:spAutoFit/>
          </a:bodyPr>
          <a:lstStyle/>
          <a:p>
            <a:r>
              <a:rPr lang="fr-FR" sz="1200" b="1" dirty="0"/>
              <a:t>TYPE 2 (sans passepartout) :</a:t>
            </a:r>
          </a:p>
          <a:p>
            <a:endParaRPr lang="fr-FR" sz="1200" dirty="0"/>
          </a:p>
          <a:p>
            <a:r>
              <a:rPr lang="fr-FR" sz="1200" dirty="0"/>
              <a:t>Cadre baguette profilée plat en bois sombre (pas de noir) pour les affiches, photographies ou items documentaires. L’épaisseur de la baguette devra être la plus fine possible. Ces œuvres ne comporteront pas de passe-partout. Une réhausse devra être inclue pour les originaux. </a:t>
            </a:r>
          </a:p>
          <a:p>
            <a:endParaRPr lang="fr-FR" sz="1200" dirty="0"/>
          </a:p>
          <a:p>
            <a:r>
              <a:rPr lang="fr-FR" sz="1200" dirty="0"/>
              <a:t>Nombre de cadres TYPE 2 (sans passepartout)  à faire : </a:t>
            </a:r>
            <a:r>
              <a:rPr lang="fr-FR" sz="1200" b="1" dirty="0"/>
              <a:t>172</a:t>
            </a:r>
          </a:p>
        </p:txBody>
      </p:sp>
      <p:pic>
        <p:nvPicPr>
          <p:cNvPr id="10" name="Image 9">
            <a:extLst>
              <a:ext uri="{FF2B5EF4-FFF2-40B4-BE49-F238E27FC236}">
                <a16:creationId xmlns:a16="http://schemas.microsoft.com/office/drawing/2014/main" id="{DEC56161-1936-A887-CB29-CA6B8E2B675C}"/>
              </a:ext>
            </a:extLst>
          </p:cNvPr>
          <p:cNvPicPr>
            <a:picLocks noChangeAspect="1"/>
          </p:cNvPicPr>
          <p:nvPr/>
        </p:nvPicPr>
        <p:blipFill>
          <a:blip r:embed="rId2"/>
          <a:stretch>
            <a:fillRect/>
          </a:stretch>
        </p:blipFill>
        <p:spPr>
          <a:xfrm>
            <a:off x="1661248" y="1338490"/>
            <a:ext cx="1393673" cy="2090510"/>
          </a:xfrm>
          <a:prstGeom prst="rect">
            <a:avLst/>
          </a:prstGeom>
        </p:spPr>
      </p:pic>
      <p:sp>
        <p:nvSpPr>
          <p:cNvPr id="9" name="ZoneTexte 8">
            <a:extLst>
              <a:ext uri="{FF2B5EF4-FFF2-40B4-BE49-F238E27FC236}">
                <a16:creationId xmlns:a16="http://schemas.microsoft.com/office/drawing/2014/main" id="{D8F36269-F55D-F0F0-4D2B-9B73FF4527D1}"/>
              </a:ext>
            </a:extLst>
          </p:cNvPr>
          <p:cNvSpPr txBox="1"/>
          <p:nvPr/>
        </p:nvSpPr>
        <p:spPr>
          <a:xfrm>
            <a:off x="10865006" y="6598364"/>
            <a:ext cx="1326994" cy="246221"/>
          </a:xfrm>
          <a:prstGeom prst="rect">
            <a:avLst/>
          </a:prstGeom>
          <a:noFill/>
        </p:spPr>
        <p:txBody>
          <a:bodyPr wrap="square" rtlCol="0">
            <a:spAutoFit/>
          </a:bodyPr>
          <a:lstStyle/>
          <a:p>
            <a:r>
              <a:rPr lang="fr-FR" sz="1000" i="1" dirty="0"/>
              <a:t>Tous droits réservés</a:t>
            </a:r>
          </a:p>
        </p:txBody>
      </p:sp>
      <p:sp>
        <p:nvSpPr>
          <p:cNvPr id="3" name="ZoneTexte 2">
            <a:extLst>
              <a:ext uri="{FF2B5EF4-FFF2-40B4-BE49-F238E27FC236}">
                <a16:creationId xmlns:a16="http://schemas.microsoft.com/office/drawing/2014/main" id="{02E263C4-66B8-21BE-6AC5-146B744A14D4}"/>
              </a:ext>
            </a:extLst>
          </p:cNvPr>
          <p:cNvSpPr txBox="1"/>
          <p:nvPr/>
        </p:nvSpPr>
        <p:spPr>
          <a:xfrm>
            <a:off x="642519" y="5982195"/>
            <a:ext cx="5877761" cy="261610"/>
          </a:xfrm>
          <a:prstGeom prst="rect">
            <a:avLst/>
          </a:prstGeom>
          <a:noFill/>
        </p:spPr>
        <p:txBody>
          <a:bodyPr wrap="square" rtlCol="0">
            <a:spAutoFit/>
          </a:bodyPr>
          <a:lstStyle/>
          <a:p>
            <a:r>
              <a:rPr lang="fr-FR" sz="1100" i="1" dirty="0"/>
              <a:t>Voir Annexe 4 pour plus de détails</a:t>
            </a:r>
          </a:p>
        </p:txBody>
      </p:sp>
      <p:pic>
        <p:nvPicPr>
          <p:cNvPr id="12" name="Image 11">
            <a:extLst>
              <a:ext uri="{FF2B5EF4-FFF2-40B4-BE49-F238E27FC236}">
                <a16:creationId xmlns:a16="http://schemas.microsoft.com/office/drawing/2014/main" id="{E42659AB-30CA-D1DB-E059-74FA4C059070}"/>
              </a:ext>
            </a:extLst>
          </p:cNvPr>
          <p:cNvPicPr>
            <a:picLocks noChangeAspect="1"/>
          </p:cNvPicPr>
          <p:nvPr/>
        </p:nvPicPr>
        <p:blipFill>
          <a:blip r:embed="rId3"/>
          <a:stretch>
            <a:fillRect/>
          </a:stretch>
        </p:blipFill>
        <p:spPr>
          <a:xfrm>
            <a:off x="6690017" y="1797867"/>
            <a:ext cx="3186023" cy="1393023"/>
          </a:xfrm>
          <a:prstGeom prst="rect">
            <a:avLst/>
          </a:prstGeom>
        </p:spPr>
      </p:pic>
      <p:sp>
        <p:nvSpPr>
          <p:cNvPr id="13" name="ZoneTexte 12">
            <a:extLst>
              <a:ext uri="{FF2B5EF4-FFF2-40B4-BE49-F238E27FC236}">
                <a16:creationId xmlns:a16="http://schemas.microsoft.com/office/drawing/2014/main" id="{4AECEB8B-C6F7-2280-FB0B-C040F3F0568D}"/>
              </a:ext>
            </a:extLst>
          </p:cNvPr>
          <p:cNvSpPr txBox="1"/>
          <p:nvPr/>
        </p:nvSpPr>
        <p:spPr>
          <a:xfrm>
            <a:off x="10315574" y="2212878"/>
            <a:ext cx="1419225" cy="369332"/>
          </a:xfrm>
          <a:prstGeom prst="rect">
            <a:avLst/>
          </a:prstGeom>
          <a:noFill/>
        </p:spPr>
        <p:txBody>
          <a:bodyPr wrap="square" rtlCol="0">
            <a:spAutoFit/>
          </a:bodyPr>
          <a:lstStyle/>
          <a:p>
            <a:r>
              <a:rPr lang="fr-FR" i="1" dirty="0"/>
              <a:t>Références</a:t>
            </a:r>
          </a:p>
        </p:txBody>
      </p:sp>
      <p:sp>
        <p:nvSpPr>
          <p:cNvPr id="14" name="ZoneTexte 13">
            <a:extLst>
              <a:ext uri="{FF2B5EF4-FFF2-40B4-BE49-F238E27FC236}">
                <a16:creationId xmlns:a16="http://schemas.microsoft.com/office/drawing/2014/main" id="{34B5A947-5A89-E85A-0880-0323E62F5B16}"/>
              </a:ext>
            </a:extLst>
          </p:cNvPr>
          <p:cNvSpPr txBox="1"/>
          <p:nvPr/>
        </p:nvSpPr>
        <p:spPr>
          <a:xfrm>
            <a:off x="3328987" y="2212878"/>
            <a:ext cx="1419225" cy="369332"/>
          </a:xfrm>
          <a:prstGeom prst="rect">
            <a:avLst/>
          </a:prstGeom>
          <a:noFill/>
        </p:spPr>
        <p:txBody>
          <a:bodyPr wrap="square" rtlCol="0">
            <a:spAutoFit/>
          </a:bodyPr>
          <a:lstStyle/>
          <a:p>
            <a:r>
              <a:rPr lang="fr-FR" i="1" dirty="0"/>
              <a:t>Références</a:t>
            </a:r>
          </a:p>
        </p:txBody>
      </p:sp>
    </p:spTree>
    <p:extLst>
      <p:ext uri="{BB962C8B-B14F-4D97-AF65-F5344CB8AC3E}">
        <p14:creationId xmlns:p14="http://schemas.microsoft.com/office/powerpoint/2010/main" val="3982069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DFAF5">
            <a:alpha val="50000"/>
          </a:srgbClr>
        </a:solidFill>
        <a:effectLst/>
      </p:bgPr>
    </p:bg>
    <p:spTree>
      <p:nvGrpSpPr>
        <p:cNvPr id="1" name="">
          <a:extLst>
            <a:ext uri="{FF2B5EF4-FFF2-40B4-BE49-F238E27FC236}">
              <a16:creationId xmlns:a16="http://schemas.microsoft.com/office/drawing/2014/main" id="{82A3BC8D-2FAF-A308-4CEB-DEA0078346D2}"/>
            </a:ext>
          </a:extLst>
        </p:cNvPr>
        <p:cNvGrpSpPr/>
        <p:nvPr/>
      </p:nvGrpSpPr>
      <p:grpSpPr>
        <a:xfrm>
          <a:off x="0" y="0"/>
          <a:ext cx="0" cy="0"/>
          <a:chOff x="0" y="0"/>
          <a:chExt cx="0" cy="0"/>
        </a:xfrm>
      </p:grpSpPr>
      <p:sp>
        <p:nvSpPr>
          <p:cNvPr id="5" name="Espace réservé de la date 4">
            <a:extLst>
              <a:ext uri="{FF2B5EF4-FFF2-40B4-BE49-F238E27FC236}">
                <a16:creationId xmlns:a16="http://schemas.microsoft.com/office/drawing/2014/main" id="{A878E379-6FEA-FA89-BCB5-07CA3EF5BEE8}"/>
              </a:ext>
            </a:extLst>
          </p:cNvPr>
          <p:cNvSpPr>
            <a:spLocks noGrp="1"/>
          </p:cNvSpPr>
          <p:nvPr>
            <p:ph type="dt" sz="half" idx="10"/>
          </p:nvPr>
        </p:nvSpPr>
        <p:spPr/>
        <p:txBody>
          <a:bodyPr/>
          <a:lstStyle/>
          <a:p>
            <a:fld id="{A87717FC-2EA8-470D-9691-724886C0783C}" type="datetime1">
              <a:rPr lang="fr-FR" smtClean="0"/>
              <a:t>18/05/2026</a:t>
            </a:fld>
            <a:endParaRPr lang="fr-FR"/>
          </a:p>
        </p:txBody>
      </p:sp>
      <p:sp>
        <p:nvSpPr>
          <p:cNvPr id="6" name="Espace réservé du pied de page 5">
            <a:extLst>
              <a:ext uri="{FF2B5EF4-FFF2-40B4-BE49-F238E27FC236}">
                <a16:creationId xmlns:a16="http://schemas.microsoft.com/office/drawing/2014/main" id="{1206799D-9588-7276-D70E-53916EEBE122}"/>
              </a:ext>
            </a:extLst>
          </p:cNvPr>
          <p:cNvSpPr>
            <a:spLocks noGrp="1"/>
          </p:cNvSpPr>
          <p:nvPr>
            <p:ph type="ftr" sz="quarter" idx="11"/>
          </p:nvPr>
        </p:nvSpPr>
        <p:spPr/>
        <p:txBody>
          <a:bodyPr/>
          <a:lstStyle/>
          <a:p>
            <a:r>
              <a:rPr lang="fr-FR"/>
              <a:t>BELMONDO - PRECONISATIONS - ENCADREMENT</a:t>
            </a:r>
            <a:endParaRPr lang="fr-FR" dirty="0"/>
          </a:p>
        </p:txBody>
      </p:sp>
      <p:sp>
        <p:nvSpPr>
          <p:cNvPr id="7" name="Espace réservé du numéro de diapositive 6">
            <a:extLst>
              <a:ext uri="{FF2B5EF4-FFF2-40B4-BE49-F238E27FC236}">
                <a16:creationId xmlns:a16="http://schemas.microsoft.com/office/drawing/2014/main" id="{E71030A6-3C74-8DDE-9E1F-7C70B9145728}"/>
              </a:ext>
            </a:extLst>
          </p:cNvPr>
          <p:cNvSpPr>
            <a:spLocks noGrp="1"/>
          </p:cNvSpPr>
          <p:nvPr>
            <p:ph type="sldNum" sz="quarter" idx="12"/>
          </p:nvPr>
        </p:nvSpPr>
        <p:spPr/>
        <p:txBody>
          <a:bodyPr/>
          <a:lstStyle/>
          <a:p>
            <a:fld id="{81AA7B50-1E21-4273-AD01-C77631DA1CDB}" type="slidenum">
              <a:rPr lang="fr-FR" smtClean="0"/>
              <a:t>3</a:t>
            </a:fld>
            <a:endParaRPr lang="fr-FR" dirty="0"/>
          </a:p>
        </p:txBody>
      </p:sp>
      <p:sp>
        <p:nvSpPr>
          <p:cNvPr id="26" name="ZoneTexte 25">
            <a:extLst>
              <a:ext uri="{FF2B5EF4-FFF2-40B4-BE49-F238E27FC236}">
                <a16:creationId xmlns:a16="http://schemas.microsoft.com/office/drawing/2014/main" id="{C7AD313B-2F94-B343-1DBA-B2E63C3DCDFF}"/>
              </a:ext>
            </a:extLst>
          </p:cNvPr>
          <p:cNvSpPr txBox="1"/>
          <p:nvPr/>
        </p:nvSpPr>
        <p:spPr>
          <a:xfrm>
            <a:off x="1304544" y="3803576"/>
            <a:ext cx="3953256" cy="1754326"/>
          </a:xfrm>
          <a:prstGeom prst="rect">
            <a:avLst/>
          </a:prstGeom>
          <a:noFill/>
          <a:ln>
            <a:solidFill>
              <a:schemeClr val="accent2">
                <a:lumMod val="75000"/>
              </a:schemeClr>
            </a:solidFill>
          </a:ln>
        </p:spPr>
        <p:txBody>
          <a:bodyPr wrap="square" rtlCol="0">
            <a:spAutoFit/>
          </a:bodyPr>
          <a:lstStyle/>
          <a:p>
            <a:r>
              <a:rPr lang="fr-FR" sz="1200" b="1" dirty="0"/>
              <a:t>Cadre type bordage « kraft » :</a:t>
            </a:r>
          </a:p>
          <a:p>
            <a:endParaRPr lang="fr-FR" sz="1200" dirty="0"/>
          </a:p>
          <a:p>
            <a:r>
              <a:rPr lang="fr-FR" sz="1200" dirty="0"/>
              <a:t>Encadrement sans baguette, uniquement en bordage kraft teinté (couleur sombre). </a:t>
            </a:r>
          </a:p>
          <a:p>
            <a:r>
              <a:rPr lang="fr-FR" sz="1200" dirty="0"/>
              <a:t>Cet encadrement devra prévoir des réhausses pour les œuvres originales et des passepartouts de marges moyennes (2-2,5 cm) selon la liste fournie en annexe 5.</a:t>
            </a:r>
          </a:p>
          <a:p>
            <a:endParaRPr lang="fr-FR" sz="1200" dirty="0"/>
          </a:p>
          <a:p>
            <a:r>
              <a:rPr lang="fr-FR" sz="1200" dirty="0"/>
              <a:t>Nombre de cadres type « bordage kraft » à faire : </a:t>
            </a:r>
            <a:r>
              <a:rPr lang="fr-FR" sz="1200" b="1" dirty="0"/>
              <a:t>48</a:t>
            </a:r>
          </a:p>
        </p:txBody>
      </p:sp>
      <p:sp>
        <p:nvSpPr>
          <p:cNvPr id="9" name="ZoneTexte 8">
            <a:extLst>
              <a:ext uri="{FF2B5EF4-FFF2-40B4-BE49-F238E27FC236}">
                <a16:creationId xmlns:a16="http://schemas.microsoft.com/office/drawing/2014/main" id="{ABB97173-669E-A521-BA87-C7F4454A33F6}"/>
              </a:ext>
            </a:extLst>
          </p:cNvPr>
          <p:cNvSpPr txBox="1"/>
          <p:nvPr/>
        </p:nvSpPr>
        <p:spPr>
          <a:xfrm>
            <a:off x="10865006" y="6598364"/>
            <a:ext cx="1326994" cy="246221"/>
          </a:xfrm>
          <a:prstGeom prst="rect">
            <a:avLst/>
          </a:prstGeom>
          <a:noFill/>
        </p:spPr>
        <p:txBody>
          <a:bodyPr wrap="square" rtlCol="0">
            <a:spAutoFit/>
          </a:bodyPr>
          <a:lstStyle/>
          <a:p>
            <a:r>
              <a:rPr lang="fr-FR" sz="1000" i="1" dirty="0"/>
              <a:t>Tous droits réservés</a:t>
            </a:r>
          </a:p>
        </p:txBody>
      </p:sp>
      <p:sp>
        <p:nvSpPr>
          <p:cNvPr id="16" name="Titre 1">
            <a:extLst>
              <a:ext uri="{FF2B5EF4-FFF2-40B4-BE49-F238E27FC236}">
                <a16:creationId xmlns:a16="http://schemas.microsoft.com/office/drawing/2014/main" id="{12B0ECE1-2EB9-ECB7-05AB-AF7B0D5910F7}"/>
              </a:ext>
            </a:extLst>
          </p:cNvPr>
          <p:cNvSpPr txBox="1">
            <a:spLocks/>
          </p:cNvSpPr>
          <p:nvPr/>
        </p:nvSpPr>
        <p:spPr>
          <a:xfrm>
            <a:off x="635164" y="662931"/>
            <a:ext cx="6918161" cy="49615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nSpc>
                <a:spcPct val="100000"/>
              </a:lnSpc>
            </a:pPr>
            <a:r>
              <a:rPr lang="fr-FR" sz="2900" b="1" i="1" dirty="0"/>
              <a:t>Les types d’encadrements demandés</a:t>
            </a:r>
            <a:br>
              <a:rPr lang="fr-FR" sz="2900" b="1" i="1" dirty="0"/>
            </a:br>
            <a:r>
              <a:rPr lang="fr-FR" sz="2400" b="1" i="1" dirty="0">
                <a:solidFill>
                  <a:schemeClr val="accent2">
                    <a:lumMod val="75000"/>
                  </a:schemeClr>
                </a:solidFill>
              </a:rPr>
              <a:t>Lot 2</a:t>
            </a:r>
            <a:endParaRPr lang="fr-FR" sz="2900" b="1" i="1" dirty="0">
              <a:solidFill>
                <a:schemeClr val="accent2">
                  <a:lumMod val="75000"/>
                </a:schemeClr>
              </a:solidFill>
            </a:endParaRPr>
          </a:p>
        </p:txBody>
      </p:sp>
      <p:sp>
        <p:nvSpPr>
          <p:cNvPr id="18" name="ZoneTexte 17">
            <a:extLst>
              <a:ext uri="{FF2B5EF4-FFF2-40B4-BE49-F238E27FC236}">
                <a16:creationId xmlns:a16="http://schemas.microsoft.com/office/drawing/2014/main" id="{0B0858F5-A5CC-7EAC-DDE9-88789DFE269E}"/>
              </a:ext>
            </a:extLst>
          </p:cNvPr>
          <p:cNvSpPr txBox="1"/>
          <p:nvPr/>
        </p:nvSpPr>
        <p:spPr>
          <a:xfrm>
            <a:off x="1304544" y="6064264"/>
            <a:ext cx="5877761" cy="261610"/>
          </a:xfrm>
          <a:prstGeom prst="rect">
            <a:avLst/>
          </a:prstGeom>
          <a:noFill/>
        </p:spPr>
        <p:txBody>
          <a:bodyPr wrap="square" rtlCol="0">
            <a:spAutoFit/>
          </a:bodyPr>
          <a:lstStyle/>
          <a:p>
            <a:r>
              <a:rPr lang="fr-FR" sz="1100" i="1" dirty="0"/>
              <a:t>Voir Annexe 5 pour plus de détails</a:t>
            </a:r>
          </a:p>
        </p:txBody>
      </p:sp>
      <p:pic>
        <p:nvPicPr>
          <p:cNvPr id="2" name="Image 1">
            <a:extLst>
              <a:ext uri="{FF2B5EF4-FFF2-40B4-BE49-F238E27FC236}">
                <a16:creationId xmlns:a16="http://schemas.microsoft.com/office/drawing/2014/main" id="{96C9F3E3-ED06-5EDC-95EA-DB10E350E91C}"/>
              </a:ext>
            </a:extLst>
          </p:cNvPr>
          <p:cNvPicPr>
            <a:picLocks noChangeAspect="1"/>
          </p:cNvPicPr>
          <p:nvPr/>
        </p:nvPicPr>
        <p:blipFill>
          <a:blip r:embed="rId2"/>
          <a:stretch>
            <a:fillRect/>
          </a:stretch>
        </p:blipFill>
        <p:spPr>
          <a:xfrm>
            <a:off x="2009775" y="1325015"/>
            <a:ext cx="3422904" cy="2156429"/>
          </a:xfrm>
          <a:prstGeom prst="rect">
            <a:avLst/>
          </a:prstGeom>
        </p:spPr>
      </p:pic>
      <p:pic>
        <p:nvPicPr>
          <p:cNvPr id="3" name="Image 2">
            <a:extLst>
              <a:ext uri="{FF2B5EF4-FFF2-40B4-BE49-F238E27FC236}">
                <a16:creationId xmlns:a16="http://schemas.microsoft.com/office/drawing/2014/main" id="{C5444F55-28B4-4142-C348-AA800E65D95F}"/>
              </a:ext>
            </a:extLst>
          </p:cNvPr>
          <p:cNvPicPr>
            <a:picLocks noChangeAspect="1"/>
          </p:cNvPicPr>
          <p:nvPr/>
        </p:nvPicPr>
        <p:blipFill>
          <a:blip r:embed="rId3"/>
          <a:stretch>
            <a:fillRect/>
          </a:stretch>
        </p:blipFill>
        <p:spPr>
          <a:xfrm>
            <a:off x="6096000" y="1340033"/>
            <a:ext cx="1632005" cy="2126391"/>
          </a:xfrm>
          <a:prstGeom prst="rect">
            <a:avLst/>
          </a:prstGeom>
        </p:spPr>
      </p:pic>
      <p:sp>
        <p:nvSpPr>
          <p:cNvPr id="4" name="ZoneTexte 3">
            <a:extLst>
              <a:ext uri="{FF2B5EF4-FFF2-40B4-BE49-F238E27FC236}">
                <a16:creationId xmlns:a16="http://schemas.microsoft.com/office/drawing/2014/main" id="{ED7098C1-8286-E7E5-C1B3-2997B5C1A84C}"/>
              </a:ext>
            </a:extLst>
          </p:cNvPr>
          <p:cNvSpPr txBox="1"/>
          <p:nvPr/>
        </p:nvSpPr>
        <p:spPr>
          <a:xfrm>
            <a:off x="7900987" y="2218562"/>
            <a:ext cx="1419225" cy="369332"/>
          </a:xfrm>
          <a:prstGeom prst="rect">
            <a:avLst/>
          </a:prstGeom>
          <a:noFill/>
        </p:spPr>
        <p:txBody>
          <a:bodyPr wrap="square" rtlCol="0">
            <a:spAutoFit/>
          </a:bodyPr>
          <a:lstStyle/>
          <a:p>
            <a:r>
              <a:rPr lang="fr-FR" i="1" dirty="0"/>
              <a:t>Références</a:t>
            </a:r>
          </a:p>
        </p:txBody>
      </p:sp>
    </p:spTree>
    <p:extLst>
      <p:ext uri="{BB962C8B-B14F-4D97-AF65-F5344CB8AC3E}">
        <p14:creationId xmlns:p14="http://schemas.microsoft.com/office/powerpoint/2010/main" val="1082638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DFAF5">
            <a:alpha val="50000"/>
          </a:srgbClr>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5DFD6BF-0F38-ED04-D896-8A28B06D55CA}"/>
              </a:ext>
            </a:extLst>
          </p:cNvPr>
          <p:cNvSpPr>
            <a:spLocks noGrp="1"/>
          </p:cNvSpPr>
          <p:nvPr>
            <p:ph type="title"/>
          </p:nvPr>
        </p:nvSpPr>
        <p:spPr>
          <a:xfrm>
            <a:off x="838200" y="203975"/>
            <a:ext cx="10515600" cy="1325563"/>
          </a:xfrm>
        </p:spPr>
        <p:txBody>
          <a:bodyPr/>
          <a:lstStyle/>
          <a:p>
            <a:r>
              <a:rPr lang="fr-FR" b="1" dirty="0"/>
              <a:t>Affiches</a:t>
            </a:r>
          </a:p>
        </p:txBody>
      </p:sp>
      <p:sp>
        <p:nvSpPr>
          <p:cNvPr id="3" name="Espace réservé du contenu 2">
            <a:extLst>
              <a:ext uri="{FF2B5EF4-FFF2-40B4-BE49-F238E27FC236}">
                <a16:creationId xmlns:a16="http://schemas.microsoft.com/office/drawing/2014/main" id="{9DC504A5-508C-4139-4302-D1DF1FC7636C}"/>
              </a:ext>
            </a:extLst>
          </p:cNvPr>
          <p:cNvSpPr>
            <a:spLocks noGrp="1"/>
          </p:cNvSpPr>
          <p:nvPr>
            <p:ph idx="1"/>
          </p:nvPr>
        </p:nvSpPr>
        <p:spPr>
          <a:xfrm>
            <a:off x="838200" y="1440422"/>
            <a:ext cx="6241026" cy="1769503"/>
          </a:xfrm>
        </p:spPr>
        <p:txBody>
          <a:bodyPr>
            <a:normAutofit/>
          </a:bodyPr>
          <a:lstStyle/>
          <a:p>
            <a:r>
              <a:rPr lang="fr-FR" sz="1600" b="1" dirty="0"/>
              <a:t>Originaux (cadre type 2)</a:t>
            </a:r>
            <a:endParaRPr lang="fr-FR" sz="1600" dirty="0"/>
          </a:p>
          <a:p>
            <a:pPr lvl="1">
              <a:buFont typeface="Courier New" panose="02070309020205020404" pitchFamily="49" charset="0"/>
              <a:buChar char="o"/>
            </a:pPr>
            <a:r>
              <a:rPr lang="fr-FR" sz="1400" i="1" dirty="0"/>
              <a:t>Baguette en bois sombre, avec rehausse*</a:t>
            </a:r>
            <a:endParaRPr lang="fr-FR" sz="1400" i="1" dirty="0">
              <a:highlight>
                <a:srgbClr val="FFFF00"/>
              </a:highlight>
            </a:endParaRPr>
          </a:p>
          <a:p>
            <a:pPr lvl="1">
              <a:buFont typeface="Courier New" panose="02070309020205020404" pitchFamily="49" charset="0"/>
              <a:buChar char="o"/>
            </a:pPr>
            <a:r>
              <a:rPr lang="fr-FR" sz="1400" i="1" dirty="0"/>
              <a:t>Epaisseur baguettes en façade la plus fine possible, propositions à faire en fonction du format</a:t>
            </a:r>
          </a:p>
          <a:p>
            <a:pPr lvl="1">
              <a:buFont typeface="Courier New" panose="02070309020205020404" pitchFamily="49" charset="0"/>
              <a:buChar char="o"/>
            </a:pPr>
            <a:r>
              <a:rPr lang="fr-FR" sz="1400" i="1" dirty="0"/>
              <a:t>Dos polycarbonate </a:t>
            </a:r>
          </a:p>
          <a:p>
            <a:pPr lvl="1">
              <a:buFont typeface="Courier New" panose="02070309020205020404" pitchFamily="49" charset="0"/>
              <a:buChar char="o"/>
            </a:pPr>
            <a:r>
              <a:rPr lang="fr-FR" sz="1400" i="1" dirty="0"/>
              <a:t>Châssis à prévoir pour les grands formats (à partir de 160 cm de hauteur)</a:t>
            </a:r>
          </a:p>
          <a:p>
            <a:endParaRPr lang="fr-FR" sz="1400" dirty="0"/>
          </a:p>
        </p:txBody>
      </p:sp>
      <p:sp>
        <p:nvSpPr>
          <p:cNvPr id="4" name="Espace réservé de la date 3">
            <a:extLst>
              <a:ext uri="{FF2B5EF4-FFF2-40B4-BE49-F238E27FC236}">
                <a16:creationId xmlns:a16="http://schemas.microsoft.com/office/drawing/2014/main" id="{A6A790C6-F9FD-0CD4-4086-4A21C94FAD1E}"/>
              </a:ext>
            </a:extLst>
          </p:cNvPr>
          <p:cNvSpPr>
            <a:spLocks noGrp="1"/>
          </p:cNvSpPr>
          <p:nvPr>
            <p:ph type="dt" sz="half" idx="10"/>
          </p:nvPr>
        </p:nvSpPr>
        <p:spPr/>
        <p:txBody>
          <a:bodyPr/>
          <a:lstStyle/>
          <a:p>
            <a:fld id="{06448DEF-6E02-46A1-8649-1D6BA5456780}" type="datetime1">
              <a:rPr lang="fr-FR" smtClean="0"/>
              <a:t>18/05/2026</a:t>
            </a:fld>
            <a:endParaRPr lang="fr-FR"/>
          </a:p>
        </p:txBody>
      </p:sp>
      <p:sp>
        <p:nvSpPr>
          <p:cNvPr id="5" name="Espace réservé du pied de page 4">
            <a:extLst>
              <a:ext uri="{FF2B5EF4-FFF2-40B4-BE49-F238E27FC236}">
                <a16:creationId xmlns:a16="http://schemas.microsoft.com/office/drawing/2014/main" id="{B5319075-6E49-38AE-5CD6-FC0D7A2ABFD7}"/>
              </a:ext>
            </a:extLst>
          </p:cNvPr>
          <p:cNvSpPr>
            <a:spLocks noGrp="1"/>
          </p:cNvSpPr>
          <p:nvPr>
            <p:ph type="ftr" sz="quarter" idx="11"/>
          </p:nvPr>
        </p:nvSpPr>
        <p:spPr/>
        <p:txBody>
          <a:body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D546D668-86E1-7BDB-9426-7A74D348EAE6}"/>
              </a:ext>
            </a:extLst>
          </p:cNvPr>
          <p:cNvSpPr>
            <a:spLocks noGrp="1"/>
          </p:cNvSpPr>
          <p:nvPr>
            <p:ph type="sldNum" sz="quarter" idx="12"/>
          </p:nvPr>
        </p:nvSpPr>
        <p:spPr/>
        <p:txBody>
          <a:bodyPr/>
          <a:lstStyle/>
          <a:p>
            <a:fld id="{81AA7B50-1E21-4273-AD01-C77631DA1CDB}" type="slidenum">
              <a:rPr lang="fr-FR" smtClean="0"/>
              <a:t>4</a:t>
            </a:fld>
            <a:endParaRPr lang="fr-FR"/>
          </a:p>
        </p:txBody>
      </p:sp>
      <p:sp>
        <p:nvSpPr>
          <p:cNvPr id="9" name="ZoneTexte 8">
            <a:extLst>
              <a:ext uri="{FF2B5EF4-FFF2-40B4-BE49-F238E27FC236}">
                <a16:creationId xmlns:a16="http://schemas.microsoft.com/office/drawing/2014/main" id="{5E90762E-D9AC-5B8C-A020-49951651D40E}"/>
              </a:ext>
            </a:extLst>
          </p:cNvPr>
          <p:cNvSpPr txBox="1"/>
          <p:nvPr/>
        </p:nvSpPr>
        <p:spPr>
          <a:xfrm>
            <a:off x="9285913" y="721285"/>
            <a:ext cx="1392573" cy="369332"/>
          </a:xfrm>
          <a:prstGeom prst="rect">
            <a:avLst/>
          </a:prstGeom>
          <a:noFill/>
        </p:spPr>
        <p:txBody>
          <a:bodyPr wrap="square" rtlCol="0">
            <a:spAutoFit/>
          </a:bodyPr>
          <a:lstStyle/>
          <a:p>
            <a:r>
              <a:rPr lang="fr-FR" b="1" dirty="0"/>
              <a:t>Référence</a:t>
            </a:r>
          </a:p>
        </p:txBody>
      </p:sp>
      <p:sp>
        <p:nvSpPr>
          <p:cNvPr id="10" name="ZoneTexte 9">
            <a:extLst>
              <a:ext uri="{FF2B5EF4-FFF2-40B4-BE49-F238E27FC236}">
                <a16:creationId xmlns:a16="http://schemas.microsoft.com/office/drawing/2014/main" id="{1FE8D40F-B26E-03D3-C432-01274C6DC2C5}"/>
              </a:ext>
            </a:extLst>
          </p:cNvPr>
          <p:cNvSpPr txBox="1"/>
          <p:nvPr/>
        </p:nvSpPr>
        <p:spPr>
          <a:xfrm>
            <a:off x="7621061" y="5033293"/>
            <a:ext cx="4229561" cy="1107996"/>
          </a:xfrm>
          <a:prstGeom prst="rect">
            <a:avLst/>
          </a:prstGeom>
          <a:noFill/>
        </p:spPr>
        <p:txBody>
          <a:bodyPr wrap="square" rtlCol="0">
            <a:spAutoFit/>
          </a:bodyPr>
          <a:lstStyle/>
          <a:p>
            <a:r>
              <a:rPr lang="fr-FR" sz="1200" i="1" dirty="0"/>
              <a:t>*Note : pour les grands formats (voir annexe 3) :</a:t>
            </a:r>
          </a:p>
          <a:p>
            <a:r>
              <a:rPr lang="fr-FR" sz="1200" i="1" dirty="0"/>
              <a:t>« Pour les affiches aux formats supérieurs à 160 x 120 cm, il est possible de discuter la possibilité de mettre le document directement au contact du plexi.»</a:t>
            </a:r>
            <a:endParaRPr lang="fr-FR" dirty="0"/>
          </a:p>
          <a:p>
            <a:endParaRPr lang="fr-FR" dirty="0"/>
          </a:p>
        </p:txBody>
      </p:sp>
      <p:sp>
        <p:nvSpPr>
          <p:cNvPr id="8" name="ZoneTexte 7">
            <a:extLst>
              <a:ext uri="{FF2B5EF4-FFF2-40B4-BE49-F238E27FC236}">
                <a16:creationId xmlns:a16="http://schemas.microsoft.com/office/drawing/2014/main" id="{CB2EF9DB-169A-368B-F5EE-886521ECB7A4}"/>
              </a:ext>
            </a:extLst>
          </p:cNvPr>
          <p:cNvSpPr txBox="1"/>
          <p:nvPr/>
        </p:nvSpPr>
        <p:spPr>
          <a:xfrm>
            <a:off x="880415" y="3598745"/>
            <a:ext cx="5974959" cy="2416046"/>
          </a:xfrm>
          <a:prstGeom prst="rect">
            <a:avLst/>
          </a:prstGeom>
          <a:noFill/>
        </p:spPr>
        <p:txBody>
          <a:bodyPr wrap="square" rtlCol="0">
            <a:spAutoFit/>
          </a:bodyPr>
          <a:lstStyle/>
          <a:p>
            <a:pPr marL="285750" indent="-285750">
              <a:buFont typeface="Arial" panose="020B0604020202020204" pitchFamily="34" charset="0"/>
              <a:buChar char="•"/>
            </a:pPr>
            <a:r>
              <a:rPr lang="fr-FR" sz="1600" b="1" dirty="0"/>
              <a:t>Reproductions (cadre type 2) </a:t>
            </a:r>
          </a:p>
          <a:p>
            <a:endParaRPr lang="fr-FR" sz="1600" dirty="0"/>
          </a:p>
          <a:p>
            <a:pPr marL="742950" lvl="1" indent="-285750">
              <a:buFont typeface="Courier New" panose="02070309020205020404" pitchFamily="49" charset="0"/>
              <a:buChar char="o"/>
            </a:pPr>
            <a:r>
              <a:rPr lang="fr-FR" sz="1400" i="1" dirty="0"/>
              <a:t>Baguette en bois sombre, sans réhausse, sans passepartout, sans montage Mylar</a:t>
            </a:r>
            <a:endParaRPr lang="fr-FR" sz="1400" i="1" dirty="0">
              <a:highlight>
                <a:srgbClr val="FFFF00"/>
              </a:highlight>
            </a:endParaRPr>
          </a:p>
          <a:p>
            <a:pPr marL="742950" lvl="1" indent="-285750">
              <a:buFont typeface="Courier New" panose="02070309020205020404" pitchFamily="49" charset="0"/>
              <a:buChar char="o"/>
            </a:pPr>
            <a:r>
              <a:rPr lang="fr-FR" sz="1400" i="1" dirty="0"/>
              <a:t>Epaisseur baguettes en façade la plus fine possible, propositions à faire en fonction du format</a:t>
            </a:r>
          </a:p>
          <a:p>
            <a:pPr marL="742950" lvl="1" indent="-285750">
              <a:buFont typeface="Courier New" panose="02070309020205020404" pitchFamily="49" charset="0"/>
              <a:buChar char="o"/>
            </a:pPr>
            <a:r>
              <a:rPr lang="fr-FR" sz="1400" i="1" dirty="0"/>
              <a:t>Châssis à prévoir pour les grands formats (à partir de 160 cm de hauteur)</a:t>
            </a:r>
          </a:p>
          <a:p>
            <a:pPr marL="742950" lvl="1" indent="-285750">
              <a:buFont typeface="Courier New" panose="02070309020205020404" pitchFamily="49" charset="0"/>
              <a:buChar char="o"/>
            </a:pPr>
            <a:r>
              <a:rPr lang="fr-FR" sz="1400" i="1" dirty="0"/>
              <a:t>Bords tournants</a:t>
            </a:r>
            <a:r>
              <a:rPr lang="fr-FR" sz="1400" i="1" dirty="0">
                <a:latin typeface="Aptos" panose="020B0004020202020204" pitchFamily="34" charset="0"/>
              </a:rPr>
              <a:t> à déterminer</a:t>
            </a:r>
            <a:r>
              <a:rPr lang="fr-FR" sz="1400" i="1" dirty="0"/>
              <a:t> (de 1 à 5 cm)</a:t>
            </a:r>
            <a:endParaRPr lang="fr-FR" sz="1400" dirty="0"/>
          </a:p>
          <a:p>
            <a:endParaRPr lang="fr-FR" dirty="0"/>
          </a:p>
        </p:txBody>
      </p:sp>
      <p:pic>
        <p:nvPicPr>
          <p:cNvPr id="7" name="Image 6">
            <a:extLst>
              <a:ext uri="{FF2B5EF4-FFF2-40B4-BE49-F238E27FC236}">
                <a16:creationId xmlns:a16="http://schemas.microsoft.com/office/drawing/2014/main" id="{BC4DA101-055F-EE25-C2D5-747E6F468173}"/>
              </a:ext>
            </a:extLst>
          </p:cNvPr>
          <p:cNvPicPr>
            <a:picLocks noChangeAspect="1"/>
          </p:cNvPicPr>
          <p:nvPr/>
        </p:nvPicPr>
        <p:blipFill>
          <a:blip r:embed="rId2"/>
          <a:stretch>
            <a:fillRect/>
          </a:stretch>
        </p:blipFill>
        <p:spPr>
          <a:xfrm>
            <a:off x="8610600" y="1198147"/>
            <a:ext cx="2524879" cy="3120097"/>
          </a:xfrm>
          <a:prstGeom prst="rect">
            <a:avLst/>
          </a:prstGeom>
        </p:spPr>
      </p:pic>
      <p:sp>
        <p:nvSpPr>
          <p:cNvPr id="25" name="ZoneTexte 24">
            <a:extLst>
              <a:ext uri="{FF2B5EF4-FFF2-40B4-BE49-F238E27FC236}">
                <a16:creationId xmlns:a16="http://schemas.microsoft.com/office/drawing/2014/main" id="{354C0702-5AB1-C709-3F6E-F6939C8E9440}"/>
              </a:ext>
            </a:extLst>
          </p:cNvPr>
          <p:cNvSpPr txBox="1"/>
          <p:nvPr/>
        </p:nvSpPr>
        <p:spPr>
          <a:xfrm>
            <a:off x="10865006" y="6598364"/>
            <a:ext cx="1326994" cy="246221"/>
          </a:xfrm>
          <a:prstGeom prst="rect">
            <a:avLst/>
          </a:prstGeom>
          <a:noFill/>
        </p:spPr>
        <p:txBody>
          <a:bodyPr wrap="square" rtlCol="0">
            <a:spAutoFit/>
          </a:bodyPr>
          <a:lstStyle/>
          <a:p>
            <a:r>
              <a:rPr lang="fr-FR" sz="1000" i="1" dirty="0"/>
              <a:t>Tous droits réservés</a:t>
            </a:r>
          </a:p>
        </p:txBody>
      </p:sp>
      <p:sp>
        <p:nvSpPr>
          <p:cNvPr id="11" name="ZoneTexte 10">
            <a:extLst>
              <a:ext uri="{FF2B5EF4-FFF2-40B4-BE49-F238E27FC236}">
                <a16:creationId xmlns:a16="http://schemas.microsoft.com/office/drawing/2014/main" id="{CF74B5CE-15F5-2C31-CF52-01D88EC88126}"/>
              </a:ext>
            </a:extLst>
          </p:cNvPr>
          <p:cNvSpPr txBox="1"/>
          <p:nvPr/>
        </p:nvSpPr>
        <p:spPr>
          <a:xfrm>
            <a:off x="180975" y="91043"/>
            <a:ext cx="699440" cy="369332"/>
          </a:xfrm>
          <a:prstGeom prst="rect">
            <a:avLst/>
          </a:prstGeom>
          <a:noFill/>
          <a:ln>
            <a:solidFill>
              <a:schemeClr val="tx1"/>
            </a:solidFill>
          </a:ln>
        </p:spPr>
        <p:txBody>
          <a:bodyPr wrap="square" rtlCol="0">
            <a:spAutoFit/>
          </a:bodyPr>
          <a:lstStyle/>
          <a:p>
            <a:r>
              <a:rPr lang="fr-FR" b="1" dirty="0">
                <a:solidFill>
                  <a:schemeClr val="tx2"/>
                </a:solidFill>
              </a:rPr>
              <a:t>Lot 1</a:t>
            </a:r>
          </a:p>
        </p:txBody>
      </p:sp>
    </p:spTree>
    <p:extLst>
      <p:ext uri="{BB962C8B-B14F-4D97-AF65-F5344CB8AC3E}">
        <p14:creationId xmlns:p14="http://schemas.microsoft.com/office/powerpoint/2010/main" val="42720873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FAF5">
            <a:alpha val="50000"/>
          </a:srgbClr>
        </a:solidFill>
        <a:effectLst/>
      </p:bgPr>
    </p:bg>
    <p:spTree>
      <p:nvGrpSpPr>
        <p:cNvPr id="1" name="">
          <a:extLst>
            <a:ext uri="{FF2B5EF4-FFF2-40B4-BE49-F238E27FC236}">
              <a16:creationId xmlns:a16="http://schemas.microsoft.com/office/drawing/2014/main" id="{AAA889EE-E7ED-8DB8-AC08-5B20759496C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346F6CC-5E9C-E813-928B-69A9DA16A149}"/>
              </a:ext>
            </a:extLst>
          </p:cNvPr>
          <p:cNvSpPr>
            <a:spLocks noGrp="1"/>
          </p:cNvSpPr>
          <p:nvPr>
            <p:ph type="title"/>
          </p:nvPr>
        </p:nvSpPr>
        <p:spPr>
          <a:xfrm>
            <a:off x="838200" y="203975"/>
            <a:ext cx="10515600" cy="1325563"/>
          </a:xfrm>
        </p:spPr>
        <p:txBody>
          <a:bodyPr/>
          <a:lstStyle/>
          <a:p>
            <a:r>
              <a:rPr lang="fr-FR" b="1" dirty="0"/>
              <a:t>Affiches – cas particulier</a:t>
            </a:r>
          </a:p>
        </p:txBody>
      </p:sp>
      <p:sp>
        <p:nvSpPr>
          <p:cNvPr id="3" name="Espace réservé du contenu 2">
            <a:extLst>
              <a:ext uri="{FF2B5EF4-FFF2-40B4-BE49-F238E27FC236}">
                <a16:creationId xmlns:a16="http://schemas.microsoft.com/office/drawing/2014/main" id="{9B7DEB9A-0791-5EE9-2101-F3639282FC70}"/>
              </a:ext>
            </a:extLst>
          </p:cNvPr>
          <p:cNvSpPr>
            <a:spLocks noGrp="1"/>
          </p:cNvSpPr>
          <p:nvPr>
            <p:ph idx="1"/>
          </p:nvPr>
        </p:nvSpPr>
        <p:spPr>
          <a:xfrm>
            <a:off x="1045942" y="2696602"/>
            <a:ext cx="6973643" cy="1948792"/>
          </a:xfrm>
          <a:ln>
            <a:solidFill>
              <a:schemeClr val="bg2">
                <a:lumMod val="90000"/>
              </a:schemeClr>
            </a:solidFill>
          </a:ln>
        </p:spPr>
        <p:txBody>
          <a:bodyPr>
            <a:normAutofit fontScale="92500" lnSpcReduction="10000"/>
          </a:bodyPr>
          <a:lstStyle/>
          <a:p>
            <a:pPr marL="0" indent="0" algn="ctr">
              <a:buNone/>
            </a:pPr>
            <a:endParaRPr lang="fr-FR" sz="1800" dirty="0"/>
          </a:p>
          <a:p>
            <a:pPr marL="0" indent="0" algn="ctr">
              <a:buNone/>
            </a:pPr>
            <a:r>
              <a:rPr lang="fr-FR" sz="1800" dirty="0"/>
              <a:t>Une affiche est déjà encadrée : « Le </a:t>
            </a:r>
            <a:r>
              <a:rPr lang="fr-FR" sz="1800" dirty="0" err="1"/>
              <a:t>Guignolo</a:t>
            </a:r>
            <a:r>
              <a:rPr lang="fr-FR" sz="1800" dirty="0"/>
              <a:t> » (item n° 252)</a:t>
            </a:r>
          </a:p>
          <a:p>
            <a:pPr marL="0" indent="0" algn="ctr">
              <a:buNone/>
            </a:pPr>
            <a:r>
              <a:rPr lang="fr-FR" sz="1800" dirty="0"/>
              <a:t>« sous verre fendu en bas, système d'accroche sur revers »</a:t>
            </a:r>
          </a:p>
          <a:p>
            <a:pPr marL="0" indent="0" algn="ctr">
              <a:buNone/>
            </a:pPr>
            <a:endParaRPr lang="fr-FR" sz="1800" dirty="0"/>
          </a:p>
          <a:p>
            <a:pPr marL="0" indent="0" algn="ctr">
              <a:buNone/>
            </a:pPr>
            <a:r>
              <a:rPr lang="fr-FR" sz="1800" b="1" u="sng" dirty="0"/>
              <a:t>Prévoir une prestation de désencadrement, montage et </a:t>
            </a:r>
            <a:r>
              <a:rPr lang="fr-FR" sz="1800" b="1" u="sng" dirty="0" err="1"/>
              <a:t>réencadrement</a:t>
            </a:r>
            <a:r>
              <a:rPr lang="fr-FR" sz="1800" b="1" u="sng" dirty="0"/>
              <a:t>. </a:t>
            </a:r>
          </a:p>
          <a:p>
            <a:pPr marL="0" indent="0" algn="ctr">
              <a:buNone/>
            </a:pPr>
            <a:endParaRPr lang="fr-FR" sz="1600" dirty="0"/>
          </a:p>
          <a:p>
            <a:pPr algn="ctr"/>
            <a:endParaRPr lang="fr-FR" sz="1400" dirty="0"/>
          </a:p>
        </p:txBody>
      </p:sp>
      <p:sp>
        <p:nvSpPr>
          <p:cNvPr id="4" name="Espace réservé de la date 3">
            <a:extLst>
              <a:ext uri="{FF2B5EF4-FFF2-40B4-BE49-F238E27FC236}">
                <a16:creationId xmlns:a16="http://schemas.microsoft.com/office/drawing/2014/main" id="{2FB76E00-0A4E-2E3C-6C2E-2F6E2F589A81}"/>
              </a:ext>
            </a:extLst>
          </p:cNvPr>
          <p:cNvSpPr>
            <a:spLocks noGrp="1"/>
          </p:cNvSpPr>
          <p:nvPr>
            <p:ph type="dt" sz="half" idx="10"/>
          </p:nvPr>
        </p:nvSpPr>
        <p:spPr/>
        <p:txBody>
          <a:bodyPr/>
          <a:lstStyle/>
          <a:p>
            <a:fld id="{9C3938CE-D9A5-4CC5-A85D-BC15C78A07C9}" type="datetime1">
              <a:rPr lang="fr-FR" smtClean="0"/>
              <a:t>18/05/2026</a:t>
            </a:fld>
            <a:endParaRPr lang="fr-FR"/>
          </a:p>
        </p:txBody>
      </p:sp>
      <p:sp>
        <p:nvSpPr>
          <p:cNvPr id="5" name="Espace réservé du pied de page 4">
            <a:extLst>
              <a:ext uri="{FF2B5EF4-FFF2-40B4-BE49-F238E27FC236}">
                <a16:creationId xmlns:a16="http://schemas.microsoft.com/office/drawing/2014/main" id="{E24339DA-1637-8FF7-4153-9615B0E75630}"/>
              </a:ext>
            </a:extLst>
          </p:cNvPr>
          <p:cNvSpPr>
            <a:spLocks noGrp="1"/>
          </p:cNvSpPr>
          <p:nvPr>
            <p:ph type="ftr" sz="quarter" idx="11"/>
          </p:nvPr>
        </p:nvSpPr>
        <p:spPr/>
        <p:txBody>
          <a:body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A9E976CE-A52D-05A0-0A46-349ED2398D00}"/>
              </a:ext>
            </a:extLst>
          </p:cNvPr>
          <p:cNvSpPr>
            <a:spLocks noGrp="1"/>
          </p:cNvSpPr>
          <p:nvPr>
            <p:ph type="sldNum" sz="quarter" idx="12"/>
          </p:nvPr>
        </p:nvSpPr>
        <p:spPr/>
        <p:txBody>
          <a:bodyPr/>
          <a:lstStyle/>
          <a:p>
            <a:fld id="{81AA7B50-1E21-4273-AD01-C77631DA1CDB}" type="slidenum">
              <a:rPr lang="fr-FR" smtClean="0"/>
              <a:t>5</a:t>
            </a:fld>
            <a:endParaRPr lang="fr-FR"/>
          </a:p>
        </p:txBody>
      </p:sp>
      <p:pic>
        <p:nvPicPr>
          <p:cNvPr id="2049" name="Picture 1">
            <a:extLst>
              <a:ext uri="{FF2B5EF4-FFF2-40B4-BE49-F238E27FC236}">
                <a16:creationId xmlns:a16="http://schemas.microsoft.com/office/drawing/2014/main" id="{27BB5337-88D4-4CF4-ABA6-D60329B938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2677540"/>
            <a:ext cx="1471891" cy="1967854"/>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a:extLst>
              <a:ext uri="{FF2B5EF4-FFF2-40B4-BE49-F238E27FC236}">
                <a16:creationId xmlns:a16="http://schemas.microsoft.com/office/drawing/2014/main" id="{E3183DC1-A49B-5C63-8736-10D562DB88C4}"/>
              </a:ext>
            </a:extLst>
          </p:cNvPr>
          <p:cNvSpPr txBox="1"/>
          <p:nvPr/>
        </p:nvSpPr>
        <p:spPr>
          <a:xfrm>
            <a:off x="10865006" y="6598364"/>
            <a:ext cx="1326994" cy="246221"/>
          </a:xfrm>
          <a:prstGeom prst="rect">
            <a:avLst/>
          </a:prstGeom>
          <a:noFill/>
        </p:spPr>
        <p:txBody>
          <a:bodyPr wrap="square" rtlCol="0">
            <a:spAutoFit/>
          </a:bodyPr>
          <a:lstStyle/>
          <a:p>
            <a:r>
              <a:rPr lang="fr-FR" sz="1000" i="1" dirty="0"/>
              <a:t>Tous droits réservés</a:t>
            </a:r>
          </a:p>
        </p:txBody>
      </p:sp>
      <p:sp>
        <p:nvSpPr>
          <p:cNvPr id="9" name="ZoneTexte 8">
            <a:extLst>
              <a:ext uri="{FF2B5EF4-FFF2-40B4-BE49-F238E27FC236}">
                <a16:creationId xmlns:a16="http://schemas.microsoft.com/office/drawing/2014/main" id="{2F001432-BAA4-53F5-BED0-208848BC8B1F}"/>
              </a:ext>
            </a:extLst>
          </p:cNvPr>
          <p:cNvSpPr txBox="1"/>
          <p:nvPr/>
        </p:nvSpPr>
        <p:spPr>
          <a:xfrm>
            <a:off x="180975" y="91043"/>
            <a:ext cx="699440" cy="369332"/>
          </a:xfrm>
          <a:prstGeom prst="rect">
            <a:avLst/>
          </a:prstGeom>
          <a:noFill/>
          <a:ln>
            <a:solidFill>
              <a:schemeClr val="tx1"/>
            </a:solidFill>
          </a:ln>
        </p:spPr>
        <p:txBody>
          <a:bodyPr wrap="square" rtlCol="0">
            <a:spAutoFit/>
          </a:bodyPr>
          <a:lstStyle/>
          <a:p>
            <a:r>
              <a:rPr lang="fr-FR" b="1" dirty="0">
                <a:solidFill>
                  <a:schemeClr val="tx2"/>
                </a:solidFill>
              </a:rPr>
              <a:t>Lot 1</a:t>
            </a:r>
          </a:p>
        </p:txBody>
      </p:sp>
    </p:spTree>
    <p:extLst>
      <p:ext uri="{BB962C8B-B14F-4D97-AF65-F5344CB8AC3E}">
        <p14:creationId xmlns:p14="http://schemas.microsoft.com/office/powerpoint/2010/main" val="2314301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FAF5">
            <a:alpha val="50000"/>
          </a:srgbClr>
        </a:solidFill>
        <a:effectLst/>
      </p:bgPr>
    </p:bg>
    <p:spTree>
      <p:nvGrpSpPr>
        <p:cNvPr id="1" name="">
          <a:extLst>
            <a:ext uri="{FF2B5EF4-FFF2-40B4-BE49-F238E27FC236}">
              <a16:creationId xmlns:a16="http://schemas.microsoft.com/office/drawing/2014/main" id="{93894E28-3FFB-5761-D31A-DC7AE3E3FAC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C92D959-B729-5478-351C-83DC91E33D4C}"/>
              </a:ext>
            </a:extLst>
          </p:cNvPr>
          <p:cNvSpPr>
            <a:spLocks noGrp="1"/>
          </p:cNvSpPr>
          <p:nvPr>
            <p:ph type="title"/>
          </p:nvPr>
        </p:nvSpPr>
        <p:spPr>
          <a:xfrm>
            <a:off x="838200" y="203975"/>
            <a:ext cx="10515600" cy="1325563"/>
          </a:xfrm>
        </p:spPr>
        <p:txBody>
          <a:bodyPr/>
          <a:lstStyle/>
          <a:p>
            <a:r>
              <a:rPr lang="fr-FR" b="1" dirty="0"/>
              <a:t>Archive</a:t>
            </a:r>
          </a:p>
        </p:txBody>
      </p:sp>
      <p:sp>
        <p:nvSpPr>
          <p:cNvPr id="3" name="Espace réservé du contenu 2">
            <a:extLst>
              <a:ext uri="{FF2B5EF4-FFF2-40B4-BE49-F238E27FC236}">
                <a16:creationId xmlns:a16="http://schemas.microsoft.com/office/drawing/2014/main" id="{CB10D358-18BD-48B0-0FFC-3170384DE319}"/>
              </a:ext>
            </a:extLst>
          </p:cNvPr>
          <p:cNvSpPr>
            <a:spLocks noGrp="1"/>
          </p:cNvSpPr>
          <p:nvPr>
            <p:ph idx="1"/>
          </p:nvPr>
        </p:nvSpPr>
        <p:spPr>
          <a:xfrm>
            <a:off x="880415" y="2173441"/>
            <a:ext cx="6241026" cy="1255560"/>
          </a:xfrm>
        </p:spPr>
        <p:txBody>
          <a:bodyPr>
            <a:normAutofit/>
          </a:bodyPr>
          <a:lstStyle/>
          <a:p>
            <a:r>
              <a:rPr lang="fr-FR" sz="1600" b="1" dirty="0"/>
              <a:t>Originaux (cadre type 2)</a:t>
            </a:r>
            <a:endParaRPr lang="fr-FR" sz="1600" dirty="0"/>
          </a:p>
          <a:p>
            <a:pPr lvl="1">
              <a:buFont typeface="Courier New" panose="02070309020205020404" pitchFamily="49" charset="0"/>
              <a:buChar char="o"/>
            </a:pPr>
            <a:r>
              <a:rPr lang="fr-FR" sz="1400" i="1" dirty="0"/>
              <a:t>Baguette en bois sombre, avec rehausse</a:t>
            </a:r>
            <a:endParaRPr lang="fr-FR" sz="1400" i="1" dirty="0">
              <a:highlight>
                <a:srgbClr val="FFFF00"/>
              </a:highlight>
            </a:endParaRPr>
          </a:p>
          <a:p>
            <a:pPr lvl="1">
              <a:buFont typeface="Courier New" panose="02070309020205020404" pitchFamily="49" charset="0"/>
              <a:buChar char="o"/>
            </a:pPr>
            <a:r>
              <a:rPr lang="fr-FR" sz="1400" i="1" dirty="0"/>
              <a:t>Epaisseur baguettes en façade la plus fine possible, propositions à faire en fonction du format</a:t>
            </a:r>
          </a:p>
        </p:txBody>
      </p:sp>
      <p:sp>
        <p:nvSpPr>
          <p:cNvPr id="4" name="Espace réservé de la date 3">
            <a:extLst>
              <a:ext uri="{FF2B5EF4-FFF2-40B4-BE49-F238E27FC236}">
                <a16:creationId xmlns:a16="http://schemas.microsoft.com/office/drawing/2014/main" id="{4C703A29-3EED-A995-F24C-B238C4AE99FC}"/>
              </a:ext>
            </a:extLst>
          </p:cNvPr>
          <p:cNvSpPr>
            <a:spLocks noGrp="1"/>
          </p:cNvSpPr>
          <p:nvPr>
            <p:ph type="dt" sz="half" idx="10"/>
          </p:nvPr>
        </p:nvSpPr>
        <p:spPr/>
        <p:txBody>
          <a:bodyPr/>
          <a:lstStyle/>
          <a:p>
            <a:fld id="{06448DEF-6E02-46A1-8649-1D6BA5456780}" type="datetime1">
              <a:rPr lang="fr-FR" smtClean="0"/>
              <a:t>18/05/2026</a:t>
            </a:fld>
            <a:endParaRPr lang="fr-FR"/>
          </a:p>
        </p:txBody>
      </p:sp>
      <p:sp>
        <p:nvSpPr>
          <p:cNvPr id="5" name="Espace réservé du pied de page 4">
            <a:extLst>
              <a:ext uri="{FF2B5EF4-FFF2-40B4-BE49-F238E27FC236}">
                <a16:creationId xmlns:a16="http://schemas.microsoft.com/office/drawing/2014/main" id="{D15D00B2-4880-128B-CA77-78EDB53A2B0B}"/>
              </a:ext>
            </a:extLst>
          </p:cNvPr>
          <p:cNvSpPr>
            <a:spLocks noGrp="1"/>
          </p:cNvSpPr>
          <p:nvPr>
            <p:ph type="ftr" sz="quarter" idx="11"/>
          </p:nvPr>
        </p:nvSpPr>
        <p:spPr/>
        <p:txBody>
          <a:body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4183BE95-FB39-63A3-35AA-A4823AD8A5E3}"/>
              </a:ext>
            </a:extLst>
          </p:cNvPr>
          <p:cNvSpPr>
            <a:spLocks noGrp="1"/>
          </p:cNvSpPr>
          <p:nvPr>
            <p:ph type="sldNum" sz="quarter" idx="12"/>
          </p:nvPr>
        </p:nvSpPr>
        <p:spPr/>
        <p:txBody>
          <a:bodyPr/>
          <a:lstStyle/>
          <a:p>
            <a:fld id="{81AA7B50-1E21-4273-AD01-C77631DA1CDB}" type="slidenum">
              <a:rPr lang="fr-FR" smtClean="0"/>
              <a:t>6</a:t>
            </a:fld>
            <a:endParaRPr lang="fr-FR"/>
          </a:p>
        </p:txBody>
      </p:sp>
      <p:sp>
        <p:nvSpPr>
          <p:cNvPr id="9" name="ZoneTexte 8">
            <a:extLst>
              <a:ext uri="{FF2B5EF4-FFF2-40B4-BE49-F238E27FC236}">
                <a16:creationId xmlns:a16="http://schemas.microsoft.com/office/drawing/2014/main" id="{D6A18B9F-6821-0E7A-474B-85E5DEBDFFEF}"/>
              </a:ext>
            </a:extLst>
          </p:cNvPr>
          <p:cNvSpPr txBox="1"/>
          <p:nvPr/>
        </p:nvSpPr>
        <p:spPr>
          <a:xfrm>
            <a:off x="9285913" y="721285"/>
            <a:ext cx="1392573" cy="369332"/>
          </a:xfrm>
          <a:prstGeom prst="rect">
            <a:avLst/>
          </a:prstGeom>
          <a:noFill/>
        </p:spPr>
        <p:txBody>
          <a:bodyPr wrap="square" rtlCol="0">
            <a:spAutoFit/>
          </a:bodyPr>
          <a:lstStyle/>
          <a:p>
            <a:r>
              <a:rPr lang="fr-FR" b="1" dirty="0"/>
              <a:t>Référence</a:t>
            </a:r>
          </a:p>
        </p:txBody>
      </p:sp>
      <p:sp>
        <p:nvSpPr>
          <p:cNvPr id="25" name="ZoneTexte 24">
            <a:extLst>
              <a:ext uri="{FF2B5EF4-FFF2-40B4-BE49-F238E27FC236}">
                <a16:creationId xmlns:a16="http://schemas.microsoft.com/office/drawing/2014/main" id="{8960F096-4A0C-380E-9F93-4E79E4F6CAE0}"/>
              </a:ext>
            </a:extLst>
          </p:cNvPr>
          <p:cNvSpPr txBox="1"/>
          <p:nvPr/>
        </p:nvSpPr>
        <p:spPr>
          <a:xfrm>
            <a:off x="10865006" y="6598364"/>
            <a:ext cx="1326994" cy="246221"/>
          </a:xfrm>
          <a:prstGeom prst="rect">
            <a:avLst/>
          </a:prstGeom>
          <a:noFill/>
        </p:spPr>
        <p:txBody>
          <a:bodyPr wrap="square" rtlCol="0">
            <a:spAutoFit/>
          </a:bodyPr>
          <a:lstStyle/>
          <a:p>
            <a:r>
              <a:rPr lang="fr-FR" sz="1000" i="1" dirty="0"/>
              <a:t>Tous droits réservés</a:t>
            </a:r>
          </a:p>
        </p:txBody>
      </p:sp>
      <p:sp>
        <p:nvSpPr>
          <p:cNvPr id="11" name="ZoneTexte 10">
            <a:extLst>
              <a:ext uri="{FF2B5EF4-FFF2-40B4-BE49-F238E27FC236}">
                <a16:creationId xmlns:a16="http://schemas.microsoft.com/office/drawing/2014/main" id="{8CD5C256-86B5-9497-7515-B7E88F732F3D}"/>
              </a:ext>
            </a:extLst>
          </p:cNvPr>
          <p:cNvSpPr txBox="1"/>
          <p:nvPr/>
        </p:nvSpPr>
        <p:spPr>
          <a:xfrm>
            <a:off x="180975" y="91043"/>
            <a:ext cx="699440" cy="369332"/>
          </a:xfrm>
          <a:prstGeom prst="rect">
            <a:avLst/>
          </a:prstGeom>
          <a:noFill/>
          <a:ln>
            <a:solidFill>
              <a:schemeClr val="tx1"/>
            </a:solidFill>
          </a:ln>
        </p:spPr>
        <p:txBody>
          <a:bodyPr wrap="square" rtlCol="0">
            <a:spAutoFit/>
          </a:bodyPr>
          <a:lstStyle/>
          <a:p>
            <a:r>
              <a:rPr lang="fr-FR" b="1" dirty="0">
                <a:solidFill>
                  <a:schemeClr val="tx2"/>
                </a:solidFill>
              </a:rPr>
              <a:t>Lot 1</a:t>
            </a:r>
          </a:p>
        </p:txBody>
      </p:sp>
      <p:pic>
        <p:nvPicPr>
          <p:cNvPr id="12" name="Image 11">
            <a:extLst>
              <a:ext uri="{FF2B5EF4-FFF2-40B4-BE49-F238E27FC236}">
                <a16:creationId xmlns:a16="http://schemas.microsoft.com/office/drawing/2014/main" id="{988DA591-ADBE-62D8-159D-C3BAADEF1703}"/>
              </a:ext>
            </a:extLst>
          </p:cNvPr>
          <p:cNvPicPr>
            <a:picLocks noChangeAspect="1"/>
          </p:cNvPicPr>
          <p:nvPr/>
        </p:nvPicPr>
        <p:blipFill>
          <a:blip r:embed="rId2"/>
          <a:stretch>
            <a:fillRect/>
          </a:stretch>
        </p:blipFill>
        <p:spPr>
          <a:xfrm>
            <a:off x="8153400" y="2173441"/>
            <a:ext cx="3310284" cy="1447354"/>
          </a:xfrm>
          <a:prstGeom prst="rect">
            <a:avLst/>
          </a:prstGeom>
        </p:spPr>
      </p:pic>
    </p:spTree>
    <p:extLst>
      <p:ext uri="{BB962C8B-B14F-4D97-AF65-F5344CB8AC3E}">
        <p14:creationId xmlns:p14="http://schemas.microsoft.com/office/powerpoint/2010/main" val="853040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DFAF5">
            <a:alpha val="50000"/>
          </a:srgbClr>
        </a:solidFill>
        <a:effectLst/>
      </p:bgPr>
    </p:bg>
    <p:spTree>
      <p:nvGrpSpPr>
        <p:cNvPr id="1" name="">
          <a:extLst>
            <a:ext uri="{FF2B5EF4-FFF2-40B4-BE49-F238E27FC236}">
              <a16:creationId xmlns:a16="http://schemas.microsoft.com/office/drawing/2014/main" id="{9DDD1279-98FE-704C-7221-EAA165B6CC0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4CA8E1F-A5A0-5CC9-7E08-B10CCAC7DB07}"/>
              </a:ext>
            </a:extLst>
          </p:cNvPr>
          <p:cNvSpPr>
            <a:spLocks noGrp="1"/>
          </p:cNvSpPr>
          <p:nvPr>
            <p:ph type="title"/>
          </p:nvPr>
        </p:nvSpPr>
        <p:spPr>
          <a:xfrm>
            <a:off x="838200" y="237033"/>
            <a:ext cx="10515600" cy="1325563"/>
          </a:xfrm>
        </p:spPr>
        <p:txBody>
          <a:bodyPr/>
          <a:lstStyle/>
          <a:p>
            <a:r>
              <a:rPr lang="fr-FR" b="1" dirty="0"/>
              <a:t>Photographies</a:t>
            </a:r>
          </a:p>
        </p:txBody>
      </p:sp>
      <p:sp>
        <p:nvSpPr>
          <p:cNvPr id="3" name="Espace réservé du contenu 2">
            <a:extLst>
              <a:ext uri="{FF2B5EF4-FFF2-40B4-BE49-F238E27FC236}">
                <a16:creationId xmlns:a16="http://schemas.microsoft.com/office/drawing/2014/main" id="{11E2650B-5C20-4FEA-D8A0-A287704121B5}"/>
              </a:ext>
            </a:extLst>
          </p:cNvPr>
          <p:cNvSpPr>
            <a:spLocks noGrp="1"/>
          </p:cNvSpPr>
          <p:nvPr>
            <p:ph idx="1"/>
          </p:nvPr>
        </p:nvSpPr>
        <p:spPr>
          <a:xfrm>
            <a:off x="838200" y="1415143"/>
            <a:ext cx="6640286" cy="4811485"/>
          </a:xfrm>
        </p:spPr>
        <p:txBody>
          <a:bodyPr>
            <a:normAutofit/>
          </a:bodyPr>
          <a:lstStyle/>
          <a:p>
            <a:pPr>
              <a:lnSpc>
                <a:spcPct val="120000"/>
              </a:lnSpc>
              <a:spcBef>
                <a:spcPts val="0"/>
              </a:spcBef>
              <a:tabLst>
                <a:tab pos="990600" algn="l"/>
              </a:tabLst>
            </a:pPr>
            <a:r>
              <a:rPr lang="fr-FR" sz="2200" b="1" dirty="0">
                <a:latin typeface="Aptos" panose="020B0004020202020204" pitchFamily="34" charset="0"/>
              </a:rPr>
              <a:t>1.  Photographies (avec passepartout)</a:t>
            </a:r>
          </a:p>
          <a:p>
            <a:pPr>
              <a:lnSpc>
                <a:spcPct val="120000"/>
              </a:lnSpc>
              <a:spcBef>
                <a:spcPts val="0"/>
              </a:spcBef>
              <a:tabLst>
                <a:tab pos="990600" algn="l"/>
              </a:tabLst>
            </a:pPr>
            <a:endParaRPr lang="fr-FR" sz="1700" b="1" dirty="0">
              <a:latin typeface="Aptos" panose="020B0004020202020204" pitchFamily="34" charset="0"/>
            </a:endParaRPr>
          </a:p>
          <a:p>
            <a:pPr lvl="1"/>
            <a:endParaRPr lang="fr-FR" sz="1700" i="1" dirty="0">
              <a:solidFill>
                <a:srgbClr val="FF0000"/>
              </a:solidFill>
              <a:latin typeface="Aptos" panose="020B0004020202020204" pitchFamily="34" charset="0"/>
            </a:endParaRPr>
          </a:p>
          <a:p>
            <a:pPr marL="0" indent="0">
              <a:buNone/>
            </a:pPr>
            <a:endParaRPr lang="fr-FR" dirty="0">
              <a:latin typeface="Aptos" panose="020B0004020202020204" pitchFamily="34" charset="0"/>
            </a:endParaRPr>
          </a:p>
          <a:p>
            <a:pPr lvl="1"/>
            <a:endParaRPr lang="fr-FR" dirty="0">
              <a:latin typeface="Aptos" panose="020B0004020202020204" pitchFamily="34" charset="0"/>
            </a:endParaRPr>
          </a:p>
        </p:txBody>
      </p:sp>
      <p:sp>
        <p:nvSpPr>
          <p:cNvPr id="4" name="Espace réservé de la date 3">
            <a:extLst>
              <a:ext uri="{FF2B5EF4-FFF2-40B4-BE49-F238E27FC236}">
                <a16:creationId xmlns:a16="http://schemas.microsoft.com/office/drawing/2014/main" id="{78F43FB8-0547-9581-CDDC-1106DAE1AB5F}"/>
              </a:ext>
            </a:extLst>
          </p:cNvPr>
          <p:cNvSpPr>
            <a:spLocks noGrp="1"/>
          </p:cNvSpPr>
          <p:nvPr>
            <p:ph type="dt" sz="half" idx="10"/>
          </p:nvPr>
        </p:nvSpPr>
        <p:spPr/>
        <p:txBody>
          <a:bodyPr/>
          <a:lstStyle/>
          <a:p>
            <a:fld id="{03574700-C395-4DEA-BB84-F8B27D7CC0CD}" type="datetime1">
              <a:rPr lang="fr-FR" smtClean="0"/>
              <a:t>18/05/2026</a:t>
            </a:fld>
            <a:endParaRPr lang="fr-FR"/>
          </a:p>
        </p:txBody>
      </p:sp>
      <p:sp>
        <p:nvSpPr>
          <p:cNvPr id="5" name="Espace réservé du pied de page 4">
            <a:extLst>
              <a:ext uri="{FF2B5EF4-FFF2-40B4-BE49-F238E27FC236}">
                <a16:creationId xmlns:a16="http://schemas.microsoft.com/office/drawing/2014/main" id="{1E23C09C-AF45-ED8C-8E9C-89675AF7C963}"/>
              </a:ext>
            </a:extLst>
          </p:cNvPr>
          <p:cNvSpPr>
            <a:spLocks noGrp="1"/>
          </p:cNvSpPr>
          <p:nvPr>
            <p:ph type="ftr" sz="quarter" idx="11"/>
          </p:nvPr>
        </p:nvSpPr>
        <p:spPr/>
        <p:txBody>
          <a:body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36158B5F-70E7-8243-121B-F2B4D7CAB1A1}"/>
              </a:ext>
            </a:extLst>
          </p:cNvPr>
          <p:cNvSpPr>
            <a:spLocks noGrp="1"/>
          </p:cNvSpPr>
          <p:nvPr>
            <p:ph type="sldNum" sz="quarter" idx="12"/>
          </p:nvPr>
        </p:nvSpPr>
        <p:spPr/>
        <p:txBody>
          <a:bodyPr/>
          <a:lstStyle/>
          <a:p>
            <a:fld id="{81AA7B50-1E21-4273-AD01-C77631DA1CDB}" type="slidenum">
              <a:rPr lang="fr-FR" smtClean="0"/>
              <a:t>7</a:t>
            </a:fld>
            <a:endParaRPr lang="fr-FR"/>
          </a:p>
        </p:txBody>
      </p:sp>
      <p:sp>
        <p:nvSpPr>
          <p:cNvPr id="11" name="ZoneTexte 10">
            <a:extLst>
              <a:ext uri="{FF2B5EF4-FFF2-40B4-BE49-F238E27FC236}">
                <a16:creationId xmlns:a16="http://schemas.microsoft.com/office/drawing/2014/main" id="{C833DFB3-91F2-9453-98FE-BDA0D10F4748}"/>
              </a:ext>
            </a:extLst>
          </p:cNvPr>
          <p:cNvSpPr txBox="1"/>
          <p:nvPr/>
        </p:nvSpPr>
        <p:spPr>
          <a:xfrm>
            <a:off x="9009013" y="1230477"/>
            <a:ext cx="1618488" cy="646331"/>
          </a:xfrm>
          <a:prstGeom prst="rect">
            <a:avLst/>
          </a:prstGeom>
          <a:noFill/>
        </p:spPr>
        <p:txBody>
          <a:bodyPr wrap="square" rtlCol="0">
            <a:spAutoFit/>
          </a:bodyPr>
          <a:lstStyle/>
          <a:p>
            <a:r>
              <a:rPr lang="fr-FR" b="1" dirty="0"/>
              <a:t>Références Lot 1</a:t>
            </a:r>
          </a:p>
        </p:txBody>
      </p:sp>
      <p:pic>
        <p:nvPicPr>
          <p:cNvPr id="15" name="Image 2">
            <a:extLst>
              <a:ext uri="{FF2B5EF4-FFF2-40B4-BE49-F238E27FC236}">
                <a16:creationId xmlns:a16="http://schemas.microsoft.com/office/drawing/2014/main" id="{70CF7EEE-6BB2-2A62-7519-B4A0BC7E62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90144" y="2039980"/>
            <a:ext cx="2835056" cy="186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ZoneTexte 6">
            <a:extLst>
              <a:ext uri="{FF2B5EF4-FFF2-40B4-BE49-F238E27FC236}">
                <a16:creationId xmlns:a16="http://schemas.microsoft.com/office/drawing/2014/main" id="{CF2CC11F-F411-58E1-5D01-3B9A120602F4}"/>
              </a:ext>
            </a:extLst>
          </p:cNvPr>
          <p:cNvSpPr txBox="1"/>
          <p:nvPr/>
        </p:nvSpPr>
        <p:spPr>
          <a:xfrm>
            <a:off x="10865006" y="6598364"/>
            <a:ext cx="1326994" cy="246221"/>
          </a:xfrm>
          <a:prstGeom prst="rect">
            <a:avLst/>
          </a:prstGeom>
          <a:noFill/>
        </p:spPr>
        <p:txBody>
          <a:bodyPr wrap="square" rtlCol="0">
            <a:spAutoFit/>
          </a:bodyPr>
          <a:lstStyle/>
          <a:p>
            <a:r>
              <a:rPr lang="fr-FR" sz="1000" i="1" dirty="0"/>
              <a:t>Tous droits réservés</a:t>
            </a:r>
          </a:p>
        </p:txBody>
      </p:sp>
      <p:sp>
        <p:nvSpPr>
          <p:cNvPr id="8" name="ZoneTexte 7">
            <a:extLst>
              <a:ext uri="{FF2B5EF4-FFF2-40B4-BE49-F238E27FC236}">
                <a16:creationId xmlns:a16="http://schemas.microsoft.com/office/drawing/2014/main" id="{01A89FE7-1AA8-F83F-7AD8-4D535E85CA1C}"/>
              </a:ext>
            </a:extLst>
          </p:cNvPr>
          <p:cNvSpPr txBox="1"/>
          <p:nvPr/>
        </p:nvSpPr>
        <p:spPr>
          <a:xfrm>
            <a:off x="180974" y="91043"/>
            <a:ext cx="1419225" cy="369332"/>
          </a:xfrm>
          <a:prstGeom prst="rect">
            <a:avLst/>
          </a:prstGeom>
          <a:noFill/>
          <a:ln>
            <a:solidFill>
              <a:schemeClr val="tx1"/>
            </a:solidFill>
          </a:ln>
        </p:spPr>
        <p:txBody>
          <a:bodyPr wrap="square" rtlCol="0">
            <a:spAutoFit/>
          </a:bodyPr>
          <a:lstStyle/>
          <a:p>
            <a:r>
              <a:rPr lang="fr-FR" dirty="0"/>
              <a:t>Lots 1 et 2</a:t>
            </a:r>
          </a:p>
        </p:txBody>
      </p:sp>
      <p:graphicFrame>
        <p:nvGraphicFramePr>
          <p:cNvPr id="9" name="Tableau 8">
            <a:extLst>
              <a:ext uri="{FF2B5EF4-FFF2-40B4-BE49-F238E27FC236}">
                <a16:creationId xmlns:a16="http://schemas.microsoft.com/office/drawing/2014/main" id="{80F6B8B3-5FA4-9EC8-A819-BA2327FB038D}"/>
              </a:ext>
            </a:extLst>
          </p:cNvPr>
          <p:cNvGraphicFramePr>
            <a:graphicFrameLocks noGrp="1"/>
          </p:cNvGraphicFramePr>
          <p:nvPr>
            <p:extLst>
              <p:ext uri="{D42A27DB-BD31-4B8C-83A1-F6EECF244321}">
                <p14:modId xmlns:p14="http://schemas.microsoft.com/office/powerpoint/2010/main" val="3113581825"/>
              </p:ext>
            </p:extLst>
          </p:nvPr>
        </p:nvGraphicFramePr>
        <p:xfrm>
          <a:off x="821871" y="2083898"/>
          <a:ext cx="6433458" cy="4142730"/>
        </p:xfrm>
        <a:graphic>
          <a:graphicData uri="http://schemas.openxmlformats.org/drawingml/2006/table">
            <a:tbl>
              <a:tblPr firstRow="1" bandRow="1">
                <a:tableStyleId>{5C22544A-7EE6-4342-B048-85BDC9FD1C3A}</a:tableStyleId>
              </a:tblPr>
              <a:tblGrid>
                <a:gridCol w="3216729">
                  <a:extLst>
                    <a:ext uri="{9D8B030D-6E8A-4147-A177-3AD203B41FA5}">
                      <a16:colId xmlns:a16="http://schemas.microsoft.com/office/drawing/2014/main" val="141523155"/>
                    </a:ext>
                  </a:extLst>
                </a:gridCol>
                <a:gridCol w="3216729">
                  <a:extLst>
                    <a:ext uri="{9D8B030D-6E8A-4147-A177-3AD203B41FA5}">
                      <a16:colId xmlns:a16="http://schemas.microsoft.com/office/drawing/2014/main" val="2355172847"/>
                    </a:ext>
                  </a:extLst>
                </a:gridCol>
              </a:tblGrid>
              <a:tr h="273956">
                <a:tc>
                  <a:txBody>
                    <a:bodyPr/>
                    <a:lstStyle/>
                    <a:p>
                      <a:r>
                        <a:rPr lang="fr-FR" sz="1600" dirty="0"/>
                        <a:t>Lot 1 (cadre type 1)</a:t>
                      </a:r>
                    </a:p>
                  </a:txBody>
                  <a:tcPr/>
                </a:tc>
                <a:tc>
                  <a:txBody>
                    <a:bodyPr/>
                    <a:lstStyle/>
                    <a:p>
                      <a:r>
                        <a:rPr lang="fr-FR" sz="1600" dirty="0"/>
                        <a:t>Lot 2</a:t>
                      </a:r>
                    </a:p>
                  </a:txBody>
                  <a:tcPr/>
                </a:tc>
                <a:extLst>
                  <a:ext uri="{0D108BD9-81ED-4DB2-BD59-A6C34878D82A}">
                    <a16:rowId xmlns:a16="http://schemas.microsoft.com/office/drawing/2014/main" val="420322480"/>
                  </a:ext>
                </a:extLst>
              </a:tr>
              <a:tr h="191769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i="1" dirty="0">
                          <a:latin typeface="Aptos" panose="020B0004020202020204" pitchFamily="34" charset="0"/>
                        </a:rPr>
                        <a:t>Baguette en bois sombre, </a:t>
                      </a:r>
                      <a:r>
                        <a:rPr lang="fr-FR" sz="1400" b="1" i="1" dirty="0">
                          <a:latin typeface="Aptos" panose="020B0004020202020204" pitchFamily="34" charset="0"/>
                        </a:rPr>
                        <a:t>avec passepartout</a:t>
                      </a:r>
                      <a:r>
                        <a:rPr lang="fr-FR" sz="1400" i="1" dirty="0">
                          <a:latin typeface="Aptos" panose="020B0004020202020204" pitchFamily="34" charset="0"/>
                        </a:rPr>
                        <a:t>, marges de 2-2,5 cm</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fr-FR" sz="1400" i="1" dirty="0">
                        <a:latin typeface="Aptos" panose="020B00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i="1" dirty="0">
                          <a:latin typeface="Aptos" panose="020B0004020202020204" pitchFamily="34" charset="0"/>
                        </a:rPr>
                        <a:t>Epaisseur baguettes en façade la plus fine possible, propositions à faire en fonction du format</a:t>
                      </a:r>
                    </a:p>
                    <a:p>
                      <a:pPr algn="ctr"/>
                      <a:endParaRPr lang="fr-FR" sz="1400" dirty="0"/>
                    </a:p>
                  </a:txBody>
                  <a:tcPr/>
                </a:tc>
                <a:tc>
                  <a:txBody>
                    <a:bodyPr/>
                    <a:lstStyle/>
                    <a:p>
                      <a:pPr algn="ctr"/>
                      <a:r>
                        <a:rPr lang="fr-FR" sz="1400" dirty="0"/>
                        <a:t>Cadres type bordage kraft, avec passepartout, marges de 2-2,5 cm</a:t>
                      </a:r>
                    </a:p>
                  </a:txBody>
                  <a:tcPr/>
                </a:tc>
                <a:extLst>
                  <a:ext uri="{0D108BD9-81ED-4DB2-BD59-A6C34878D82A}">
                    <a16:rowId xmlns:a16="http://schemas.microsoft.com/office/drawing/2014/main" val="1988613928"/>
                  </a:ext>
                </a:extLst>
              </a:tr>
              <a:tr h="8903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i="1" dirty="0">
                          <a:latin typeface="Aptos" panose="020B0004020202020204" pitchFamily="34" charset="0"/>
                        </a:rPr>
                        <a:t>Pour les originaux : dos aluminium ou polycarbonate; le type de montage demandé est précisé sur la liste en annexe 4</a:t>
                      </a:r>
                    </a:p>
                    <a:p>
                      <a:endParaRPr lang="fr-FR"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i="1" dirty="0">
                          <a:latin typeface="Aptos" panose="020B0004020202020204" pitchFamily="34" charset="0"/>
                        </a:rPr>
                        <a:t>Pour les originaux : le type de montage demandé est précisé sur la liste en annexe 5, type de dos à proposer par le Titulaire</a:t>
                      </a:r>
                      <a:endParaRPr lang="fr-FR" sz="1400" dirty="0"/>
                    </a:p>
                  </a:txBody>
                  <a:tcPr/>
                </a:tc>
                <a:extLst>
                  <a:ext uri="{0D108BD9-81ED-4DB2-BD59-A6C34878D82A}">
                    <a16:rowId xmlns:a16="http://schemas.microsoft.com/office/drawing/2014/main" val="94678844"/>
                  </a:ext>
                </a:extLst>
              </a:tr>
              <a:tr h="6848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i="1" dirty="0">
                          <a:latin typeface="Aptos" panose="020B0004020202020204" pitchFamily="34" charset="0"/>
                        </a:rPr>
                        <a:t>Pour les reproductions : pas de montage Mylar, dos en carton neutre</a:t>
                      </a:r>
                    </a:p>
                    <a:p>
                      <a:endParaRPr lang="fr-FR" sz="1400" dirty="0"/>
                    </a:p>
                  </a:txBody>
                  <a:tcPr/>
                </a:tc>
                <a:tc>
                  <a:txBody>
                    <a:bodyPr/>
                    <a:lstStyle/>
                    <a:p>
                      <a:pPr algn="ctr"/>
                      <a:r>
                        <a:rPr lang="fr-FR" sz="1400" i="1" dirty="0">
                          <a:latin typeface="Aptos" panose="020B0004020202020204" pitchFamily="34" charset="0"/>
                        </a:rPr>
                        <a:t>Pour les reproductions : pas de montage Mylar, type de dos à proposer par le Titulaire</a:t>
                      </a:r>
                      <a:endParaRPr lang="fr-FR" sz="1400" dirty="0"/>
                    </a:p>
                  </a:txBody>
                  <a:tcPr/>
                </a:tc>
                <a:extLst>
                  <a:ext uri="{0D108BD9-81ED-4DB2-BD59-A6C34878D82A}">
                    <a16:rowId xmlns:a16="http://schemas.microsoft.com/office/drawing/2014/main" val="1788269611"/>
                  </a:ext>
                </a:extLst>
              </a:tr>
            </a:tbl>
          </a:graphicData>
        </a:graphic>
      </p:graphicFrame>
    </p:spTree>
    <p:extLst>
      <p:ext uri="{BB962C8B-B14F-4D97-AF65-F5344CB8AC3E}">
        <p14:creationId xmlns:p14="http://schemas.microsoft.com/office/powerpoint/2010/main" val="3385829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DFAF5">
            <a:alpha val="50000"/>
          </a:srgbClr>
        </a:solidFill>
        <a:effectLst/>
      </p:bgPr>
    </p:bg>
    <p:spTree>
      <p:nvGrpSpPr>
        <p:cNvPr id="1" name="">
          <a:extLst>
            <a:ext uri="{FF2B5EF4-FFF2-40B4-BE49-F238E27FC236}">
              <a16:creationId xmlns:a16="http://schemas.microsoft.com/office/drawing/2014/main" id="{F5A8C673-883F-6C15-9F70-23BBF282928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0637032-670C-4983-B9E1-79F751C25423}"/>
              </a:ext>
            </a:extLst>
          </p:cNvPr>
          <p:cNvSpPr>
            <a:spLocks noGrp="1"/>
          </p:cNvSpPr>
          <p:nvPr>
            <p:ph type="title"/>
          </p:nvPr>
        </p:nvSpPr>
        <p:spPr/>
        <p:txBody>
          <a:bodyPr/>
          <a:lstStyle/>
          <a:p>
            <a:r>
              <a:rPr lang="fr-FR" b="1" dirty="0"/>
              <a:t>Photographies</a:t>
            </a:r>
          </a:p>
        </p:txBody>
      </p:sp>
      <p:sp>
        <p:nvSpPr>
          <p:cNvPr id="4" name="Espace réservé de la date 3">
            <a:extLst>
              <a:ext uri="{FF2B5EF4-FFF2-40B4-BE49-F238E27FC236}">
                <a16:creationId xmlns:a16="http://schemas.microsoft.com/office/drawing/2014/main" id="{58D730C6-F756-52FD-C408-3B49F9A6B057}"/>
              </a:ext>
            </a:extLst>
          </p:cNvPr>
          <p:cNvSpPr>
            <a:spLocks noGrp="1"/>
          </p:cNvSpPr>
          <p:nvPr>
            <p:ph type="dt" sz="half" idx="10"/>
          </p:nvPr>
        </p:nvSpPr>
        <p:spPr/>
        <p:txBody>
          <a:bodyPr/>
          <a:lstStyle/>
          <a:p>
            <a:fld id="{514A4FE0-E5E0-4DC4-BE0C-BACEDBE9652A}" type="datetime1">
              <a:rPr lang="fr-FR" smtClean="0"/>
              <a:t>18/05/2026</a:t>
            </a:fld>
            <a:endParaRPr lang="fr-FR"/>
          </a:p>
        </p:txBody>
      </p:sp>
      <p:sp>
        <p:nvSpPr>
          <p:cNvPr id="5" name="Espace réservé du pied de page 4">
            <a:extLst>
              <a:ext uri="{FF2B5EF4-FFF2-40B4-BE49-F238E27FC236}">
                <a16:creationId xmlns:a16="http://schemas.microsoft.com/office/drawing/2014/main" id="{9E2DD86A-B7D4-B6A5-78CC-6237FBA55377}"/>
              </a:ext>
            </a:extLst>
          </p:cNvPr>
          <p:cNvSpPr>
            <a:spLocks noGrp="1"/>
          </p:cNvSpPr>
          <p:nvPr>
            <p:ph type="ftr" sz="quarter" idx="11"/>
          </p:nvPr>
        </p:nvSpPr>
        <p:spPr/>
        <p:txBody>
          <a:body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FAEE498D-E461-1158-1B84-74C3FE46442F}"/>
              </a:ext>
            </a:extLst>
          </p:cNvPr>
          <p:cNvSpPr>
            <a:spLocks noGrp="1"/>
          </p:cNvSpPr>
          <p:nvPr>
            <p:ph type="sldNum" sz="quarter" idx="12"/>
          </p:nvPr>
        </p:nvSpPr>
        <p:spPr/>
        <p:txBody>
          <a:bodyPr/>
          <a:lstStyle/>
          <a:p>
            <a:fld id="{81AA7B50-1E21-4273-AD01-C77631DA1CDB}" type="slidenum">
              <a:rPr lang="fr-FR" smtClean="0"/>
              <a:t>8</a:t>
            </a:fld>
            <a:endParaRPr lang="fr-FR"/>
          </a:p>
        </p:txBody>
      </p:sp>
      <p:sp>
        <p:nvSpPr>
          <p:cNvPr id="11" name="ZoneTexte 10">
            <a:extLst>
              <a:ext uri="{FF2B5EF4-FFF2-40B4-BE49-F238E27FC236}">
                <a16:creationId xmlns:a16="http://schemas.microsoft.com/office/drawing/2014/main" id="{B769DD5B-3606-0971-4BF8-5FB9D57AFD7E}"/>
              </a:ext>
            </a:extLst>
          </p:cNvPr>
          <p:cNvSpPr txBox="1"/>
          <p:nvPr/>
        </p:nvSpPr>
        <p:spPr>
          <a:xfrm>
            <a:off x="9172956" y="1736836"/>
            <a:ext cx="1618488" cy="646331"/>
          </a:xfrm>
          <a:prstGeom prst="rect">
            <a:avLst/>
          </a:prstGeom>
          <a:noFill/>
        </p:spPr>
        <p:txBody>
          <a:bodyPr wrap="square" rtlCol="0">
            <a:spAutoFit/>
          </a:bodyPr>
          <a:lstStyle/>
          <a:p>
            <a:r>
              <a:rPr lang="fr-FR" b="1" dirty="0"/>
              <a:t>Référence Lot 1</a:t>
            </a:r>
          </a:p>
        </p:txBody>
      </p:sp>
      <p:sp>
        <p:nvSpPr>
          <p:cNvPr id="8" name="Espace réservé du contenu 2">
            <a:extLst>
              <a:ext uri="{FF2B5EF4-FFF2-40B4-BE49-F238E27FC236}">
                <a16:creationId xmlns:a16="http://schemas.microsoft.com/office/drawing/2014/main" id="{08C087A4-DBF4-3197-AAFE-4942AA5DF9E6}"/>
              </a:ext>
            </a:extLst>
          </p:cNvPr>
          <p:cNvSpPr txBox="1">
            <a:spLocks/>
          </p:cNvSpPr>
          <p:nvPr/>
        </p:nvSpPr>
        <p:spPr>
          <a:xfrm>
            <a:off x="990600" y="1445368"/>
            <a:ext cx="6550152" cy="9191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tabLst>
                <a:tab pos="990600" algn="l"/>
              </a:tabLst>
            </a:pPr>
            <a:r>
              <a:rPr lang="fr-FR" sz="2200" b="1" dirty="0">
                <a:latin typeface="Aptos" panose="020B0004020202020204" pitchFamily="34" charset="0"/>
              </a:rPr>
              <a:t>2. Photographies cadre type 2</a:t>
            </a:r>
          </a:p>
          <a:p>
            <a:pPr marL="0" indent="0">
              <a:lnSpc>
                <a:spcPct val="120000"/>
              </a:lnSpc>
              <a:spcBef>
                <a:spcPts val="0"/>
              </a:spcBef>
              <a:buNone/>
              <a:tabLst>
                <a:tab pos="990600" algn="l"/>
              </a:tabLst>
            </a:pPr>
            <a:r>
              <a:rPr lang="fr-FR" sz="2200" b="1" dirty="0">
                <a:latin typeface="Aptos" panose="020B0004020202020204" pitchFamily="34" charset="0"/>
              </a:rPr>
              <a:t>	(sans passepartout)</a:t>
            </a:r>
          </a:p>
          <a:p>
            <a:pPr marL="0" indent="0">
              <a:buFont typeface="Arial" panose="020B0604020202020204" pitchFamily="34" charset="0"/>
              <a:buNone/>
            </a:pPr>
            <a:endParaRPr lang="fr-FR" sz="2200" dirty="0">
              <a:latin typeface="Aptos" panose="020B0004020202020204" pitchFamily="34" charset="0"/>
            </a:endParaRPr>
          </a:p>
          <a:p>
            <a:endParaRPr lang="fr-FR" dirty="0">
              <a:latin typeface="Aptos" panose="020B0004020202020204" pitchFamily="34" charset="0"/>
            </a:endParaRPr>
          </a:p>
          <a:p>
            <a:pPr marL="457200" lvl="1" indent="0">
              <a:buFont typeface="Arial" panose="020B0604020202020204" pitchFamily="34" charset="0"/>
              <a:buNone/>
            </a:pPr>
            <a:endParaRPr lang="fr-FR" dirty="0">
              <a:latin typeface="Aptos" panose="020B0004020202020204" pitchFamily="34" charset="0"/>
            </a:endParaRPr>
          </a:p>
        </p:txBody>
      </p:sp>
      <p:pic>
        <p:nvPicPr>
          <p:cNvPr id="9" name="Image 8">
            <a:extLst>
              <a:ext uri="{FF2B5EF4-FFF2-40B4-BE49-F238E27FC236}">
                <a16:creationId xmlns:a16="http://schemas.microsoft.com/office/drawing/2014/main" id="{2404CD1D-1189-A253-6FC6-A62C053CD578}"/>
              </a:ext>
            </a:extLst>
          </p:cNvPr>
          <p:cNvPicPr>
            <a:picLocks noChangeAspect="1"/>
          </p:cNvPicPr>
          <p:nvPr/>
        </p:nvPicPr>
        <p:blipFill>
          <a:blip r:embed="rId2"/>
          <a:stretch>
            <a:fillRect/>
          </a:stretch>
        </p:blipFill>
        <p:spPr>
          <a:xfrm>
            <a:off x="8182328" y="2455158"/>
            <a:ext cx="3310284" cy="1447354"/>
          </a:xfrm>
          <a:prstGeom prst="rect">
            <a:avLst/>
          </a:prstGeom>
        </p:spPr>
      </p:pic>
      <p:sp>
        <p:nvSpPr>
          <p:cNvPr id="7" name="ZoneTexte 6">
            <a:extLst>
              <a:ext uri="{FF2B5EF4-FFF2-40B4-BE49-F238E27FC236}">
                <a16:creationId xmlns:a16="http://schemas.microsoft.com/office/drawing/2014/main" id="{265A9E15-656B-BE58-94B5-E667B87559B1}"/>
              </a:ext>
            </a:extLst>
          </p:cNvPr>
          <p:cNvSpPr txBox="1"/>
          <p:nvPr/>
        </p:nvSpPr>
        <p:spPr>
          <a:xfrm>
            <a:off x="10865006" y="6598364"/>
            <a:ext cx="1326994" cy="246221"/>
          </a:xfrm>
          <a:prstGeom prst="rect">
            <a:avLst/>
          </a:prstGeom>
          <a:noFill/>
        </p:spPr>
        <p:txBody>
          <a:bodyPr wrap="square" rtlCol="0">
            <a:spAutoFit/>
          </a:bodyPr>
          <a:lstStyle/>
          <a:p>
            <a:r>
              <a:rPr lang="fr-FR" sz="1000" i="1" dirty="0"/>
              <a:t>Tous droits réservés</a:t>
            </a:r>
          </a:p>
        </p:txBody>
      </p:sp>
      <p:graphicFrame>
        <p:nvGraphicFramePr>
          <p:cNvPr id="10" name="Tableau 9">
            <a:extLst>
              <a:ext uri="{FF2B5EF4-FFF2-40B4-BE49-F238E27FC236}">
                <a16:creationId xmlns:a16="http://schemas.microsoft.com/office/drawing/2014/main" id="{A2FA5066-78E6-A80D-FB92-55D40AA70DDD}"/>
              </a:ext>
            </a:extLst>
          </p:cNvPr>
          <p:cNvGraphicFramePr>
            <a:graphicFrameLocks noGrp="1"/>
          </p:cNvGraphicFramePr>
          <p:nvPr>
            <p:extLst>
              <p:ext uri="{D42A27DB-BD31-4B8C-83A1-F6EECF244321}">
                <p14:modId xmlns:p14="http://schemas.microsoft.com/office/powerpoint/2010/main" val="3930147949"/>
              </p:ext>
            </p:extLst>
          </p:nvPr>
        </p:nvGraphicFramePr>
        <p:xfrm>
          <a:off x="795336" y="2351020"/>
          <a:ext cx="6934202" cy="4227338"/>
        </p:xfrm>
        <a:graphic>
          <a:graphicData uri="http://schemas.openxmlformats.org/drawingml/2006/table">
            <a:tbl>
              <a:tblPr firstRow="1" bandRow="1">
                <a:tableStyleId>{5C22544A-7EE6-4342-B048-85BDC9FD1C3A}</a:tableStyleId>
              </a:tblPr>
              <a:tblGrid>
                <a:gridCol w="3467101">
                  <a:extLst>
                    <a:ext uri="{9D8B030D-6E8A-4147-A177-3AD203B41FA5}">
                      <a16:colId xmlns:a16="http://schemas.microsoft.com/office/drawing/2014/main" val="141523155"/>
                    </a:ext>
                  </a:extLst>
                </a:gridCol>
                <a:gridCol w="3467101">
                  <a:extLst>
                    <a:ext uri="{9D8B030D-6E8A-4147-A177-3AD203B41FA5}">
                      <a16:colId xmlns:a16="http://schemas.microsoft.com/office/drawing/2014/main" val="2355172847"/>
                    </a:ext>
                  </a:extLst>
                </a:gridCol>
              </a:tblGrid>
              <a:tr h="323410">
                <a:tc>
                  <a:txBody>
                    <a:bodyPr/>
                    <a:lstStyle/>
                    <a:p>
                      <a:r>
                        <a:rPr lang="fr-FR" sz="1600" dirty="0"/>
                        <a:t>Lot 1 (cadre type 2)</a:t>
                      </a:r>
                    </a:p>
                  </a:txBody>
                  <a:tcPr/>
                </a:tc>
                <a:tc>
                  <a:txBody>
                    <a:bodyPr/>
                    <a:lstStyle/>
                    <a:p>
                      <a:r>
                        <a:rPr lang="fr-FR" sz="1600" dirty="0"/>
                        <a:t>Lot 2</a:t>
                      </a:r>
                    </a:p>
                  </a:txBody>
                  <a:tcPr/>
                </a:tc>
                <a:extLst>
                  <a:ext uri="{0D108BD9-81ED-4DB2-BD59-A6C34878D82A}">
                    <a16:rowId xmlns:a16="http://schemas.microsoft.com/office/drawing/2014/main" val="420322480"/>
                  </a:ext>
                </a:extLst>
              </a:tr>
              <a:tr h="157557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i="1" dirty="0">
                          <a:latin typeface="Aptos" panose="020B0004020202020204" pitchFamily="34" charset="0"/>
                        </a:rPr>
                        <a:t>Baguette en bois sombre, </a:t>
                      </a:r>
                      <a:r>
                        <a:rPr lang="fr-FR" sz="1400" b="1" i="1" dirty="0">
                          <a:latin typeface="Aptos" panose="020B0004020202020204" pitchFamily="34" charset="0"/>
                        </a:rPr>
                        <a:t>sans passepartout</a:t>
                      </a:r>
                      <a:r>
                        <a:rPr lang="fr-FR" sz="1400" i="1" dirty="0">
                          <a:latin typeface="Aptos" panose="020B0004020202020204" pitchFamily="34" charset="0"/>
                        </a:rPr>
                        <a:t>, marges de 2-2,5 cm</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fr-FR" sz="1400" i="1" dirty="0">
                        <a:latin typeface="Aptos" panose="020B00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i="1" dirty="0">
                          <a:latin typeface="Aptos" panose="020B0004020202020204" pitchFamily="34" charset="0"/>
                        </a:rPr>
                        <a:t>Epaisseur baguettes en façade la plus fine possible, propositions à faire en fonction du format</a:t>
                      </a:r>
                    </a:p>
                  </a:txBody>
                  <a:tcPr/>
                </a:tc>
                <a:tc>
                  <a:txBody>
                    <a:bodyPr/>
                    <a:lstStyle/>
                    <a:p>
                      <a:pPr algn="ctr"/>
                      <a:r>
                        <a:rPr lang="fr-FR" sz="1400" dirty="0"/>
                        <a:t>Cadres type bordage kraft, sans passepartout</a:t>
                      </a:r>
                    </a:p>
                  </a:txBody>
                  <a:tcPr/>
                </a:tc>
                <a:extLst>
                  <a:ext uri="{0D108BD9-81ED-4DB2-BD59-A6C34878D82A}">
                    <a16:rowId xmlns:a16="http://schemas.microsoft.com/office/drawing/2014/main" val="1988613928"/>
                  </a:ext>
                </a:extLst>
              </a:tr>
              <a:tr h="8903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i="1" dirty="0">
                          <a:latin typeface="Aptos" panose="020B0004020202020204" pitchFamily="34" charset="0"/>
                        </a:rPr>
                        <a:t>Pour les originaux : dos aluminium ou polycarbonate; prévoir une réhausse, le type de montage demandé est précisé sur la liste en annexe 4</a:t>
                      </a:r>
                    </a:p>
                    <a:p>
                      <a:pPr algn="ctr"/>
                      <a:endParaRPr lang="fr-FR"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i="1" dirty="0">
                          <a:latin typeface="Aptos" panose="020B0004020202020204" pitchFamily="34" charset="0"/>
                        </a:rPr>
                        <a:t>Pour les originaux : prévoir une réhausse, le type de montage demandé est précisé sur la liste en annexe 5, type de dos à proposer par le Titulaire</a:t>
                      </a:r>
                    </a:p>
                  </a:txBody>
                  <a:tcPr/>
                </a:tc>
                <a:extLst>
                  <a:ext uri="{0D108BD9-81ED-4DB2-BD59-A6C34878D82A}">
                    <a16:rowId xmlns:a16="http://schemas.microsoft.com/office/drawing/2014/main" val="94678844"/>
                  </a:ext>
                </a:extLst>
              </a:tr>
              <a:tr h="6848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i="1" dirty="0">
                          <a:latin typeface="Aptos" panose="020B0004020202020204" pitchFamily="34" charset="0"/>
                        </a:rPr>
                        <a:t>Pour les reproductions : pas de montage Mylar, ni de réhausse</a:t>
                      </a:r>
                    </a:p>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i="1" dirty="0">
                          <a:latin typeface="Aptos" panose="020B0004020202020204" pitchFamily="34" charset="0"/>
                        </a:rPr>
                        <a:t>Bords tournants à déterminer (entre 1 et 5 cm)</a:t>
                      </a:r>
                    </a:p>
                    <a:p>
                      <a:pPr algn="ctr"/>
                      <a:endParaRPr lang="fr-FR"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i="1" dirty="0">
                          <a:latin typeface="Aptos" panose="020B0004020202020204" pitchFamily="34" charset="0"/>
                        </a:rPr>
                        <a:t>Pour les reproductions : pas de montage Mylar, ni de réhausse, type de dos à proposer par le Titulaire, bords tournants à déterminer (entre 1 et 5 cm)</a:t>
                      </a:r>
                    </a:p>
                    <a:p>
                      <a:pPr algn="ctr"/>
                      <a:endParaRPr lang="fr-FR" sz="1400" dirty="0"/>
                    </a:p>
                  </a:txBody>
                  <a:tcPr/>
                </a:tc>
                <a:extLst>
                  <a:ext uri="{0D108BD9-81ED-4DB2-BD59-A6C34878D82A}">
                    <a16:rowId xmlns:a16="http://schemas.microsoft.com/office/drawing/2014/main" val="1788269611"/>
                  </a:ext>
                </a:extLst>
              </a:tr>
            </a:tbl>
          </a:graphicData>
        </a:graphic>
      </p:graphicFrame>
      <p:sp>
        <p:nvSpPr>
          <p:cNvPr id="12" name="ZoneTexte 11">
            <a:extLst>
              <a:ext uri="{FF2B5EF4-FFF2-40B4-BE49-F238E27FC236}">
                <a16:creationId xmlns:a16="http://schemas.microsoft.com/office/drawing/2014/main" id="{CD0F0404-D5AF-91EF-A163-78178D44D2DF}"/>
              </a:ext>
            </a:extLst>
          </p:cNvPr>
          <p:cNvSpPr txBox="1"/>
          <p:nvPr/>
        </p:nvSpPr>
        <p:spPr>
          <a:xfrm>
            <a:off x="180974" y="91043"/>
            <a:ext cx="1419225" cy="369332"/>
          </a:xfrm>
          <a:prstGeom prst="rect">
            <a:avLst/>
          </a:prstGeom>
          <a:noFill/>
          <a:ln>
            <a:solidFill>
              <a:schemeClr val="tx1"/>
            </a:solidFill>
          </a:ln>
        </p:spPr>
        <p:txBody>
          <a:bodyPr wrap="square" rtlCol="0">
            <a:spAutoFit/>
          </a:bodyPr>
          <a:lstStyle/>
          <a:p>
            <a:r>
              <a:rPr lang="fr-FR" dirty="0"/>
              <a:t>Lots 1 et 2</a:t>
            </a:r>
          </a:p>
        </p:txBody>
      </p:sp>
    </p:spTree>
    <p:extLst>
      <p:ext uri="{BB962C8B-B14F-4D97-AF65-F5344CB8AC3E}">
        <p14:creationId xmlns:p14="http://schemas.microsoft.com/office/powerpoint/2010/main" val="27944421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DFAF5">
            <a:alpha val="50000"/>
          </a:srgbClr>
        </a:solidFill>
        <a:effectLst/>
      </p:bgPr>
    </p:bg>
    <p:spTree>
      <p:nvGrpSpPr>
        <p:cNvPr id="1" name="">
          <a:extLst>
            <a:ext uri="{FF2B5EF4-FFF2-40B4-BE49-F238E27FC236}">
              <a16:creationId xmlns:a16="http://schemas.microsoft.com/office/drawing/2014/main" id="{DF679E02-4585-9682-489B-16346A14CDD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73EA2ED-28E6-AFAA-01BC-807795D4960B}"/>
              </a:ext>
            </a:extLst>
          </p:cNvPr>
          <p:cNvSpPr>
            <a:spLocks noGrp="1"/>
          </p:cNvSpPr>
          <p:nvPr>
            <p:ph type="title"/>
          </p:nvPr>
        </p:nvSpPr>
        <p:spPr/>
        <p:txBody>
          <a:bodyPr/>
          <a:lstStyle/>
          <a:p>
            <a:r>
              <a:rPr lang="fr-FR" b="1" dirty="0"/>
              <a:t>Photographies</a:t>
            </a:r>
          </a:p>
        </p:txBody>
      </p:sp>
      <p:sp>
        <p:nvSpPr>
          <p:cNvPr id="4" name="Espace réservé de la date 3">
            <a:extLst>
              <a:ext uri="{FF2B5EF4-FFF2-40B4-BE49-F238E27FC236}">
                <a16:creationId xmlns:a16="http://schemas.microsoft.com/office/drawing/2014/main" id="{36B24AFF-167C-2C5F-FEBC-76192B5F521B}"/>
              </a:ext>
            </a:extLst>
          </p:cNvPr>
          <p:cNvSpPr>
            <a:spLocks noGrp="1"/>
          </p:cNvSpPr>
          <p:nvPr>
            <p:ph type="dt" sz="half" idx="10"/>
          </p:nvPr>
        </p:nvSpPr>
        <p:spPr/>
        <p:txBody>
          <a:bodyPr/>
          <a:lstStyle/>
          <a:p>
            <a:fld id="{C38E6E34-3E23-445E-BA73-D4B0C4DC8AF9}" type="datetime1">
              <a:rPr lang="fr-FR" smtClean="0"/>
              <a:t>18/05/2026</a:t>
            </a:fld>
            <a:endParaRPr lang="fr-FR"/>
          </a:p>
        </p:txBody>
      </p:sp>
      <p:sp>
        <p:nvSpPr>
          <p:cNvPr id="5" name="Espace réservé du pied de page 4">
            <a:extLst>
              <a:ext uri="{FF2B5EF4-FFF2-40B4-BE49-F238E27FC236}">
                <a16:creationId xmlns:a16="http://schemas.microsoft.com/office/drawing/2014/main" id="{7FDD836C-BFDA-6F39-8088-D040A279F2AF}"/>
              </a:ext>
            </a:extLst>
          </p:cNvPr>
          <p:cNvSpPr>
            <a:spLocks noGrp="1"/>
          </p:cNvSpPr>
          <p:nvPr>
            <p:ph type="ftr" sz="quarter" idx="11"/>
          </p:nvPr>
        </p:nvSpPr>
        <p:spPr/>
        <p:txBody>
          <a:bodyPr/>
          <a:lstStyle/>
          <a:p>
            <a:r>
              <a:rPr lang="fr-FR"/>
              <a:t>BELMONDO - PRECONISATIONS - ENCADREMENT</a:t>
            </a:r>
          </a:p>
        </p:txBody>
      </p:sp>
      <p:sp>
        <p:nvSpPr>
          <p:cNvPr id="6" name="Espace réservé du numéro de diapositive 5">
            <a:extLst>
              <a:ext uri="{FF2B5EF4-FFF2-40B4-BE49-F238E27FC236}">
                <a16:creationId xmlns:a16="http://schemas.microsoft.com/office/drawing/2014/main" id="{5F0471FE-3319-32A7-A4FE-8A8729402D8A}"/>
              </a:ext>
            </a:extLst>
          </p:cNvPr>
          <p:cNvSpPr>
            <a:spLocks noGrp="1"/>
          </p:cNvSpPr>
          <p:nvPr>
            <p:ph type="sldNum" sz="quarter" idx="12"/>
          </p:nvPr>
        </p:nvSpPr>
        <p:spPr/>
        <p:txBody>
          <a:bodyPr/>
          <a:lstStyle/>
          <a:p>
            <a:fld id="{81AA7B50-1E21-4273-AD01-C77631DA1CDB}" type="slidenum">
              <a:rPr lang="fr-FR" smtClean="0"/>
              <a:t>9</a:t>
            </a:fld>
            <a:endParaRPr lang="fr-FR"/>
          </a:p>
        </p:txBody>
      </p:sp>
      <p:sp>
        <p:nvSpPr>
          <p:cNvPr id="11" name="ZoneTexte 10">
            <a:extLst>
              <a:ext uri="{FF2B5EF4-FFF2-40B4-BE49-F238E27FC236}">
                <a16:creationId xmlns:a16="http://schemas.microsoft.com/office/drawing/2014/main" id="{5E2EA8A1-955D-07AD-81BE-8015290BE627}"/>
              </a:ext>
            </a:extLst>
          </p:cNvPr>
          <p:cNvSpPr txBox="1"/>
          <p:nvPr/>
        </p:nvSpPr>
        <p:spPr>
          <a:xfrm>
            <a:off x="8556888" y="1382911"/>
            <a:ext cx="2071818" cy="369332"/>
          </a:xfrm>
          <a:prstGeom prst="rect">
            <a:avLst/>
          </a:prstGeom>
          <a:noFill/>
        </p:spPr>
        <p:txBody>
          <a:bodyPr wrap="square" rtlCol="0">
            <a:spAutoFit/>
          </a:bodyPr>
          <a:lstStyle/>
          <a:p>
            <a:r>
              <a:rPr lang="fr-FR" b="1" dirty="0"/>
              <a:t>Références (B)</a:t>
            </a:r>
          </a:p>
        </p:txBody>
      </p:sp>
      <p:sp>
        <p:nvSpPr>
          <p:cNvPr id="12" name="ZoneTexte 11">
            <a:extLst>
              <a:ext uri="{FF2B5EF4-FFF2-40B4-BE49-F238E27FC236}">
                <a16:creationId xmlns:a16="http://schemas.microsoft.com/office/drawing/2014/main" id="{1CEE9837-01E1-9D0F-462E-0434E6662466}"/>
              </a:ext>
            </a:extLst>
          </p:cNvPr>
          <p:cNvSpPr txBox="1"/>
          <p:nvPr/>
        </p:nvSpPr>
        <p:spPr>
          <a:xfrm>
            <a:off x="972822" y="1690688"/>
            <a:ext cx="5857875" cy="4555093"/>
          </a:xfrm>
          <a:prstGeom prst="rect">
            <a:avLst/>
          </a:prstGeom>
          <a:noFill/>
        </p:spPr>
        <p:txBody>
          <a:bodyPr wrap="square" rtlCol="0">
            <a:spAutoFit/>
          </a:bodyPr>
          <a:lstStyle/>
          <a:p>
            <a:pPr marL="457200" indent="-457200">
              <a:buAutoNum type="alphaUcPeriod"/>
            </a:pPr>
            <a:r>
              <a:rPr lang="fr-FR" sz="2000" b="1" dirty="0"/>
              <a:t>Disposition simple (encadrement unique pour chaque photographie)</a:t>
            </a:r>
          </a:p>
          <a:p>
            <a:pPr marL="457200" indent="-457200">
              <a:buAutoNum type="alphaUcPeriod"/>
            </a:pPr>
            <a:endParaRPr lang="fr-FR" sz="2000" b="1" dirty="0"/>
          </a:p>
          <a:p>
            <a:pPr marL="457200" indent="-457200">
              <a:buAutoNum type="alphaUcPeriod" startAt="2"/>
            </a:pPr>
            <a:r>
              <a:rPr lang="fr-FR" sz="2000" b="1" dirty="0"/>
              <a:t>Ensembles</a:t>
            </a:r>
          </a:p>
          <a:p>
            <a:pPr marL="457200" indent="-457200">
              <a:buAutoNum type="alphaUcPeriod" startAt="2"/>
            </a:pPr>
            <a:endParaRPr lang="fr-FR" sz="2000" b="1" dirty="0"/>
          </a:p>
          <a:p>
            <a:pPr marL="800100" lvl="1" indent="-342900">
              <a:buFont typeface="Arial" panose="020B0604020202020204" pitchFamily="34" charset="0"/>
              <a:buChar char="•"/>
            </a:pPr>
            <a:r>
              <a:rPr lang="fr-FR" sz="2000" dirty="0"/>
              <a:t>Montage multiple, sous passepartout, avec marges (2-2,5 cm)</a:t>
            </a:r>
            <a:endParaRPr lang="fr-FR" sz="2000" dirty="0">
              <a:highlight>
                <a:srgbClr val="FFFF00"/>
              </a:highlight>
            </a:endParaRPr>
          </a:p>
          <a:p>
            <a:pPr lvl="1"/>
            <a:r>
              <a:rPr lang="fr-FR" i="1" dirty="0"/>
              <a:t>	Photographies anciennes, type « photographies 	de famille » [Encadrement A.1 (9 items) </a:t>
            </a:r>
          </a:p>
          <a:p>
            <a:pPr lvl="1"/>
            <a:r>
              <a:rPr lang="fr-FR" i="1" dirty="0"/>
              <a:t>	et A.2 (6 items)]</a:t>
            </a:r>
          </a:p>
          <a:p>
            <a:pPr lvl="1"/>
            <a:endParaRPr lang="fr-FR" sz="2000" dirty="0"/>
          </a:p>
          <a:p>
            <a:pPr marL="800100" lvl="1" indent="-342900">
              <a:buFont typeface="Arial" panose="020B0604020202020204" pitchFamily="34" charset="0"/>
              <a:buChar char="•"/>
            </a:pPr>
            <a:r>
              <a:rPr lang="fr-FR" sz="2000" dirty="0"/>
              <a:t>Montage double ou triple, sous passepartout, avec marges (2-2,5 cm) </a:t>
            </a:r>
            <a:endParaRPr lang="fr-FR" sz="2000" b="1" dirty="0"/>
          </a:p>
          <a:p>
            <a:pPr marL="457200" indent="-457200">
              <a:buFont typeface="Arial" panose="020B0604020202020204" pitchFamily="34" charset="0"/>
              <a:buChar char="•"/>
            </a:pPr>
            <a:endParaRPr lang="fr-FR" sz="2000" b="1" dirty="0"/>
          </a:p>
          <a:p>
            <a:pPr marL="457200" indent="-457200">
              <a:buFont typeface="Arial" panose="020B0604020202020204" pitchFamily="34" charset="0"/>
              <a:buChar char="•"/>
            </a:pPr>
            <a:endParaRPr lang="fr-FR" sz="1600" dirty="0"/>
          </a:p>
        </p:txBody>
      </p:sp>
      <p:pic>
        <p:nvPicPr>
          <p:cNvPr id="19" name="Espace réservé du contenu 7">
            <a:extLst>
              <a:ext uri="{FF2B5EF4-FFF2-40B4-BE49-F238E27FC236}">
                <a16:creationId xmlns:a16="http://schemas.microsoft.com/office/drawing/2014/main" id="{342F8050-FAE6-5B28-DA16-344A7BEF6583}"/>
              </a:ext>
            </a:extLst>
          </p:cNvPr>
          <p:cNvPicPr>
            <a:picLocks noGrp="1" noChangeAspect="1"/>
          </p:cNvPicPr>
          <p:nvPr>
            <p:ph idx="1"/>
          </p:nvPr>
        </p:nvPicPr>
        <p:blipFill>
          <a:blip r:embed="rId2"/>
          <a:stretch>
            <a:fillRect/>
          </a:stretch>
        </p:blipFill>
        <p:spPr>
          <a:xfrm>
            <a:off x="8867886" y="4355871"/>
            <a:ext cx="2096162" cy="1835558"/>
          </a:xfrm>
          <a:prstGeom prst="rect">
            <a:avLst/>
          </a:prstGeom>
        </p:spPr>
      </p:pic>
      <p:pic>
        <p:nvPicPr>
          <p:cNvPr id="10" name="Image 9">
            <a:extLst>
              <a:ext uri="{FF2B5EF4-FFF2-40B4-BE49-F238E27FC236}">
                <a16:creationId xmlns:a16="http://schemas.microsoft.com/office/drawing/2014/main" id="{41DA277A-4AE5-9AA0-C8AF-7AE0ACF51069}"/>
              </a:ext>
            </a:extLst>
          </p:cNvPr>
          <p:cNvPicPr>
            <a:picLocks noChangeAspect="1"/>
          </p:cNvPicPr>
          <p:nvPr/>
        </p:nvPicPr>
        <p:blipFill>
          <a:blip r:embed="rId3"/>
          <a:stretch>
            <a:fillRect/>
          </a:stretch>
        </p:blipFill>
        <p:spPr>
          <a:xfrm>
            <a:off x="7039370" y="2248798"/>
            <a:ext cx="1605334" cy="1503924"/>
          </a:xfrm>
          <a:prstGeom prst="rect">
            <a:avLst/>
          </a:prstGeom>
        </p:spPr>
      </p:pic>
      <p:cxnSp>
        <p:nvCxnSpPr>
          <p:cNvPr id="14" name="Connecteur droit avec flèche 13">
            <a:extLst>
              <a:ext uri="{FF2B5EF4-FFF2-40B4-BE49-F238E27FC236}">
                <a16:creationId xmlns:a16="http://schemas.microsoft.com/office/drawing/2014/main" id="{CA52FA5B-35D9-0187-357E-FEE7D3E82726}"/>
              </a:ext>
            </a:extLst>
          </p:cNvPr>
          <p:cNvCxnSpPr>
            <a:cxnSpLocks/>
          </p:cNvCxnSpPr>
          <p:nvPr/>
        </p:nvCxnSpPr>
        <p:spPr>
          <a:xfrm flipV="1">
            <a:off x="6830697" y="3968234"/>
            <a:ext cx="1011340" cy="3235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7" name="Picture 2">
            <a:extLst>
              <a:ext uri="{FF2B5EF4-FFF2-40B4-BE49-F238E27FC236}">
                <a16:creationId xmlns:a16="http://schemas.microsoft.com/office/drawing/2014/main" id="{C45F017B-D25A-2A83-7065-FE903B0132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53377" y="2245705"/>
            <a:ext cx="3166007" cy="1503923"/>
          </a:xfrm>
          <a:prstGeom prst="rect">
            <a:avLst/>
          </a:prstGeom>
          <a:noFill/>
          <a:extLst>
            <a:ext uri="{909E8E84-426E-40DD-AFC4-6F175D3DCCD1}">
              <a14:hiddenFill xmlns:a14="http://schemas.microsoft.com/office/drawing/2010/main">
                <a:solidFill>
                  <a:srgbClr val="FFFFFF"/>
                </a:solidFill>
              </a14:hiddenFill>
            </a:ext>
          </a:extLst>
        </p:spPr>
      </p:pic>
      <p:cxnSp>
        <p:nvCxnSpPr>
          <p:cNvPr id="9" name="Connecteur droit avec flèche 8">
            <a:extLst>
              <a:ext uri="{FF2B5EF4-FFF2-40B4-BE49-F238E27FC236}">
                <a16:creationId xmlns:a16="http://schemas.microsoft.com/office/drawing/2014/main" id="{95A7F73C-9F49-3B70-0ADA-AA87AE2522B5}"/>
              </a:ext>
            </a:extLst>
          </p:cNvPr>
          <p:cNvCxnSpPr>
            <a:cxnSpLocks/>
          </p:cNvCxnSpPr>
          <p:nvPr/>
        </p:nvCxnSpPr>
        <p:spPr>
          <a:xfrm>
            <a:off x="7039370" y="5239358"/>
            <a:ext cx="1243258"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ZoneTexte 7">
            <a:extLst>
              <a:ext uri="{FF2B5EF4-FFF2-40B4-BE49-F238E27FC236}">
                <a16:creationId xmlns:a16="http://schemas.microsoft.com/office/drawing/2014/main" id="{12E98AD9-B21D-3CA9-C4DF-4991DBBD24B3}"/>
              </a:ext>
            </a:extLst>
          </p:cNvPr>
          <p:cNvSpPr txBox="1"/>
          <p:nvPr/>
        </p:nvSpPr>
        <p:spPr>
          <a:xfrm>
            <a:off x="10865006" y="6598364"/>
            <a:ext cx="1326994" cy="246221"/>
          </a:xfrm>
          <a:prstGeom prst="rect">
            <a:avLst/>
          </a:prstGeom>
          <a:noFill/>
        </p:spPr>
        <p:txBody>
          <a:bodyPr wrap="square" rtlCol="0">
            <a:spAutoFit/>
          </a:bodyPr>
          <a:lstStyle/>
          <a:p>
            <a:r>
              <a:rPr lang="fr-FR" sz="1000" i="1" dirty="0"/>
              <a:t>Tous droits réservés</a:t>
            </a:r>
          </a:p>
        </p:txBody>
      </p:sp>
      <p:sp>
        <p:nvSpPr>
          <p:cNvPr id="3" name="ZoneTexte 2">
            <a:extLst>
              <a:ext uri="{FF2B5EF4-FFF2-40B4-BE49-F238E27FC236}">
                <a16:creationId xmlns:a16="http://schemas.microsoft.com/office/drawing/2014/main" id="{CC409EE4-2029-5A93-7F26-ACFD0B47136E}"/>
              </a:ext>
            </a:extLst>
          </p:cNvPr>
          <p:cNvSpPr txBox="1"/>
          <p:nvPr/>
        </p:nvSpPr>
        <p:spPr>
          <a:xfrm>
            <a:off x="180974" y="91043"/>
            <a:ext cx="1419225" cy="369332"/>
          </a:xfrm>
          <a:prstGeom prst="rect">
            <a:avLst/>
          </a:prstGeom>
          <a:noFill/>
          <a:ln>
            <a:solidFill>
              <a:schemeClr val="tx1"/>
            </a:solidFill>
          </a:ln>
        </p:spPr>
        <p:txBody>
          <a:bodyPr wrap="square" rtlCol="0">
            <a:spAutoFit/>
          </a:bodyPr>
          <a:lstStyle/>
          <a:p>
            <a:r>
              <a:rPr lang="fr-FR" dirty="0"/>
              <a:t>Lots 1 et 2</a:t>
            </a:r>
          </a:p>
        </p:txBody>
      </p:sp>
    </p:spTree>
    <p:extLst>
      <p:ext uri="{BB962C8B-B14F-4D97-AF65-F5344CB8AC3E}">
        <p14:creationId xmlns:p14="http://schemas.microsoft.com/office/powerpoint/2010/main" val="2116333716"/>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3995</TotalTime>
  <Words>1098</Words>
  <Application>Microsoft Office PowerPoint</Application>
  <PresentationFormat>Grand écran</PresentationFormat>
  <Paragraphs>193</Paragraphs>
  <Slides>12</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12</vt:i4>
      </vt:variant>
    </vt:vector>
  </HeadingPairs>
  <TitlesOfParts>
    <vt:vector size="19" baseType="lpstr">
      <vt:lpstr>Aptos</vt:lpstr>
      <vt:lpstr>Aptos Display</vt:lpstr>
      <vt:lpstr>Arial</vt:lpstr>
      <vt:lpstr>Calibri</vt:lpstr>
      <vt:lpstr>Calibri Light</vt:lpstr>
      <vt:lpstr>Courier New</vt:lpstr>
      <vt:lpstr>Thème Office</vt:lpstr>
      <vt:lpstr>Exposition Jean-Paul Belmondo</vt:lpstr>
      <vt:lpstr>Les types d’encadrements demandés Lot 1</vt:lpstr>
      <vt:lpstr>Présentation PowerPoint</vt:lpstr>
      <vt:lpstr>Affiches</vt:lpstr>
      <vt:lpstr>Affiches – cas particulier</vt:lpstr>
      <vt:lpstr>Archive</vt:lpstr>
      <vt:lpstr>Photographies</vt:lpstr>
      <vt:lpstr>Photographies</vt:lpstr>
      <vt:lpstr>Photographies</vt:lpstr>
      <vt:lpstr>Dessins</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Vallone Anaïs</dc:creator>
  <cp:lastModifiedBy>Moroval Agathe</cp:lastModifiedBy>
  <cp:revision>56</cp:revision>
  <cp:lastPrinted>2026-04-01T08:39:11Z</cp:lastPrinted>
  <dcterms:created xsi:type="dcterms:W3CDTF">2024-10-24T12:01:25Z</dcterms:created>
  <dcterms:modified xsi:type="dcterms:W3CDTF">2026-05-18T08:46:52Z</dcterms:modified>
</cp:coreProperties>
</file>